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57" r:id="rId2"/>
    <p:sldId id="272" r:id="rId3"/>
    <p:sldId id="293" r:id="rId4"/>
    <p:sldId id="274" r:id="rId5"/>
    <p:sldId id="281" r:id="rId6"/>
    <p:sldId id="275" r:id="rId7"/>
    <p:sldId id="276" r:id="rId8"/>
    <p:sldId id="282" r:id="rId9"/>
    <p:sldId id="283" r:id="rId10"/>
    <p:sldId id="287" r:id="rId11"/>
    <p:sldId id="258" r:id="rId12"/>
    <p:sldId id="286" r:id="rId13"/>
    <p:sldId id="285" r:id="rId14"/>
    <p:sldId id="288" r:id="rId15"/>
    <p:sldId id="284" r:id="rId16"/>
    <p:sldId id="259" r:id="rId17"/>
    <p:sldId id="289" r:id="rId18"/>
    <p:sldId id="261" r:id="rId19"/>
    <p:sldId id="262" r:id="rId20"/>
    <p:sldId id="263" r:id="rId21"/>
    <p:sldId id="290" r:id="rId22"/>
    <p:sldId id="264" r:id="rId23"/>
    <p:sldId id="265" r:id="rId24"/>
    <p:sldId id="266" r:id="rId25"/>
    <p:sldId id="267" r:id="rId26"/>
    <p:sldId id="268" r:id="rId27"/>
    <p:sldId id="277" r:id="rId28"/>
    <p:sldId id="269" r:id="rId29"/>
    <p:sldId id="278" r:id="rId30"/>
    <p:sldId id="291" r:id="rId31"/>
    <p:sldId id="270" r:id="rId32"/>
    <p:sldId id="271" r:id="rId33"/>
    <p:sldId id="280" r:id="rId34"/>
    <p:sldId id="279" r:id="rId35"/>
    <p:sldId id="292" r:id="rId36"/>
    <p:sldId id="294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E1DC2-C968-4D06-BBAA-6995215A16E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733105A-ADCF-442D-BD6C-61DB40323B14}">
      <dgm:prSet/>
      <dgm:spPr>
        <a:solidFill>
          <a:srgbClr val="C00000"/>
        </a:solidFill>
      </dgm:spPr>
      <dgm:t>
        <a:bodyPr/>
        <a:lstStyle/>
        <a:p>
          <a:pPr rtl="0"/>
          <a:r>
            <a:rPr lang="es-ES_tradnl" b="1" dirty="0" smtClean="0"/>
            <a:t>La mundialización es la culminación del proceso histórico de expansión del capitalismo y el efecto de sus propias leyes económicas.</a:t>
          </a:r>
          <a:endParaRPr lang="es-ES" dirty="0"/>
        </a:p>
      </dgm:t>
    </dgm:pt>
    <dgm:pt modelId="{83476453-49B5-4CFC-B5E9-3FFE52389FB9}" type="parTrans" cxnId="{A95E2059-87C6-4113-9BCD-0FF1E6449401}">
      <dgm:prSet/>
      <dgm:spPr/>
      <dgm:t>
        <a:bodyPr/>
        <a:lstStyle/>
        <a:p>
          <a:endParaRPr lang="es-ES"/>
        </a:p>
      </dgm:t>
    </dgm:pt>
    <dgm:pt modelId="{B18BAC82-CF54-4B7D-8F9B-3E09F0BC3375}" type="sibTrans" cxnId="{A95E2059-87C6-4113-9BCD-0FF1E6449401}">
      <dgm:prSet/>
      <dgm:spPr/>
      <dgm:t>
        <a:bodyPr/>
        <a:lstStyle/>
        <a:p>
          <a:endParaRPr lang="es-ES"/>
        </a:p>
      </dgm:t>
    </dgm:pt>
    <dgm:pt modelId="{921CC9A5-D313-4FF6-A159-DE571C219A9B}">
      <dgm:prSet/>
      <dgm:spPr>
        <a:solidFill>
          <a:srgbClr val="C00000"/>
        </a:solidFill>
      </dgm:spPr>
      <dgm:t>
        <a:bodyPr/>
        <a:lstStyle/>
        <a:p>
          <a:pPr rtl="0"/>
          <a:r>
            <a:rPr lang="es-ES_tradnl" b="1" dirty="0" smtClean="0"/>
            <a:t>Las empresas multinacionales son el agente activo del proceso de mundialización económica</a:t>
          </a:r>
          <a:endParaRPr lang="es-ES" dirty="0"/>
        </a:p>
      </dgm:t>
    </dgm:pt>
    <dgm:pt modelId="{E0F8152B-81C5-4D4E-919F-1A6B41EB1206}" type="parTrans" cxnId="{26A314F3-4BBA-465C-98F3-92BE3A1FA544}">
      <dgm:prSet/>
      <dgm:spPr/>
      <dgm:t>
        <a:bodyPr/>
        <a:lstStyle/>
        <a:p>
          <a:endParaRPr lang="es-ES"/>
        </a:p>
      </dgm:t>
    </dgm:pt>
    <dgm:pt modelId="{6C5D3F3A-F5A1-4645-B818-20BEA038CCDF}" type="sibTrans" cxnId="{26A314F3-4BBA-465C-98F3-92BE3A1FA544}">
      <dgm:prSet/>
      <dgm:spPr/>
      <dgm:t>
        <a:bodyPr/>
        <a:lstStyle/>
        <a:p>
          <a:endParaRPr lang="es-ES"/>
        </a:p>
      </dgm:t>
    </dgm:pt>
    <dgm:pt modelId="{2B71281B-304B-4483-88C1-DD943A5BFE4B}" type="pres">
      <dgm:prSet presAssocID="{A9DE1DC2-C968-4D06-BBAA-6995215A16E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C14D77-E7FA-4BAC-B19B-C08335A61B9A}" type="pres">
      <dgm:prSet presAssocID="{4733105A-ADCF-442D-BD6C-61DB40323B14}" presName="composite" presStyleCnt="0"/>
      <dgm:spPr/>
    </dgm:pt>
    <dgm:pt modelId="{036E9A01-B0F2-4903-8504-5CE855FE165C}" type="pres">
      <dgm:prSet presAssocID="{4733105A-ADCF-442D-BD6C-61DB40323B14}" presName="imgShp" presStyleLbl="fgImgPlace1" presStyleIdx="0" presStyleCnt="2"/>
      <dgm:spPr/>
    </dgm:pt>
    <dgm:pt modelId="{BFD95B1F-5880-43C4-842E-444A46F05079}" type="pres">
      <dgm:prSet presAssocID="{4733105A-ADCF-442D-BD6C-61DB40323B1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C7EEEC-DFC9-4FC2-9025-2ABEF1CB72E7}" type="pres">
      <dgm:prSet presAssocID="{B18BAC82-CF54-4B7D-8F9B-3E09F0BC3375}" presName="spacing" presStyleCnt="0"/>
      <dgm:spPr/>
    </dgm:pt>
    <dgm:pt modelId="{8651EF3D-CE5A-4DDE-8FCE-128A44EE26A3}" type="pres">
      <dgm:prSet presAssocID="{921CC9A5-D313-4FF6-A159-DE571C219A9B}" presName="composite" presStyleCnt="0"/>
      <dgm:spPr/>
    </dgm:pt>
    <dgm:pt modelId="{8DD25E17-9E2D-473B-9C35-16AA6EE90CE1}" type="pres">
      <dgm:prSet presAssocID="{921CC9A5-D313-4FF6-A159-DE571C219A9B}" presName="imgShp" presStyleLbl="fgImgPlace1" presStyleIdx="1" presStyleCnt="2"/>
      <dgm:spPr/>
    </dgm:pt>
    <dgm:pt modelId="{0EE3DAE8-53D7-47E7-8000-0555F2855A5A}" type="pres">
      <dgm:prSet presAssocID="{921CC9A5-D313-4FF6-A159-DE571C219A9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795C263-7953-4033-ABCE-40BA35000CE2}" type="presOf" srcId="{A9DE1DC2-C968-4D06-BBAA-6995215A16E2}" destId="{2B71281B-304B-4483-88C1-DD943A5BFE4B}" srcOrd="0" destOrd="0" presId="urn:microsoft.com/office/officeart/2005/8/layout/vList3"/>
    <dgm:cxn modelId="{A95E2059-87C6-4113-9BCD-0FF1E6449401}" srcId="{A9DE1DC2-C968-4D06-BBAA-6995215A16E2}" destId="{4733105A-ADCF-442D-BD6C-61DB40323B14}" srcOrd="0" destOrd="0" parTransId="{83476453-49B5-4CFC-B5E9-3FFE52389FB9}" sibTransId="{B18BAC82-CF54-4B7D-8F9B-3E09F0BC3375}"/>
    <dgm:cxn modelId="{26A314F3-4BBA-465C-98F3-92BE3A1FA544}" srcId="{A9DE1DC2-C968-4D06-BBAA-6995215A16E2}" destId="{921CC9A5-D313-4FF6-A159-DE571C219A9B}" srcOrd="1" destOrd="0" parTransId="{E0F8152B-81C5-4D4E-919F-1A6B41EB1206}" sibTransId="{6C5D3F3A-F5A1-4645-B818-20BEA038CCDF}"/>
    <dgm:cxn modelId="{42A7F400-9D36-4B17-814D-2D085AF8656E}" type="presOf" srcId="{921CC9A5-D313-4FF6-A159-DE571C219A9B}" destId="{0EE3DAE8-53D7-47E7-8000-0555F2855A5A}" srcOrd="0" destOrd="0" presId="urn:microsoft.com/office/officeart/2005/8/layout/vList3"/>
    <dgm:cxn modelId="{EC504973-0976-4FD8-B5F0-52083E9E6563}" type="presOf" srcId="{4733105A-ADCF-442D-BD6C-61DB40323B14}" destId="{BFD95B1F-5880-43C4-842E-444A46F05079}" srcOrd="0" destOrd="0" presId="urn:microsoft.com/office/officeart/2005/8/layout/vList3"/>
    <dgm:cxn modelId="{57C89D14-037F-44BE-BE95-04A28B460486}" type="presParOf" srcId="{2B71281B-304B-4483-88C1-DD943A5BFE4B}" destId="{2FC14D77-E7FA-4BAC-B19B-C08335A61B9A}" srcOrd="0" destOrd="0" presId="urn:microsoft.com/office/officeart/2005/8/layout/vList3"/>
    <dgm:cxn modelId="{CFAC7173-9EF4-4FA5-AED7-6D1CDAFCD486}" type="presParOf" srcId="{2FC14D77-E7FA-4BAC-B19B-C08335A61B9A}" destId="{036E9A01-B0F2-4903-8504-5CE855FE165C}" srcOrd="0" destOrd="0" presId="urn:microsoft.com/office/officeart/2005/8/layout/vList3"/>
    <dgm:cxn modelId="{9F8699E2-F8BA-4287-8FFC-C411D9D47E9C}" type="presParOf" srcId="{2FC14D77-E7FA-4BAC-B19B-C08335A61B9A}" destId="{BFD95B1F-5880-43C4-842E-444A46F05079}" srcOrd="1" destOrd="0" presId="urn:microsoft.com/office/officeart/2005/8/layout/vList3"/>
    <dgm:cxn modelId="{FBB9110C-2838-49CF-927F-6C630B5DF6B9}" type="presParOf" srcId="{2B71281B-304B-4483-88C1-DD943A5BFE4B}" destId="{4CC7EEEC-DFC9-4FC2-9025-2ABEF1CB72E7}" srcOrd="1" destOrd="0" presId="urn:microsoft.com/office/officeart/2005/8/layout/vList3"/>
    <dgm:cxn modelId="{84E949DF-C2A8-4BC1-B011-47259830035D}" type="presParOf" srcId="{2B71281B-304B-4483-88C1-DD943A5BFE4B}" destId="{8651EF3D-CE5A-4DDE-8FCE-128A44EE26A3}" srcOrd="2" destOrd="0" presId="urn:microsoft.com/office/officeart/2005/8/layout/vList3"/>
    <dgm:cxn modelId="{584B3957-DE5E-4525-BE7A-39C06729EEAA}" type="presParOf" srcId="{8651EF3D-CE5A-4DDE-8FCE-128A44EE26A3}" destId="{8DD25E17-9E2D-473B-9C35-16AA6EE90CE1}" srcOrd="0" destOrd="0" presId="urn:microsoft.com/office/officeart/2005/8/layout/vList3"/>
    <dgm:cxn modelId="{4C07C90B-3BE0-4BBD-9B4C-116EC1F1845C}" type="presParOf" srcId="{8651EF3D-CE5A-4DDE-8FCE-128A44EE26A3}" destId="{0EE3DAE8-53D7-47E7-8000-0555F2855A5A}" srcOrd="1" destOrd="0" presId="urn:microsoft.com/office/officeart/2005/8/layout/vList3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454871-21F9-4C90-8BF3-2A3F0ED667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E8F920E-AB52-4F8D-8231-B41671EC0B10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s-ES" sz="2000" dirty="0" smtClean="0"/>
            <a:t>El intercambio de la información de unos seres humanos con otros ha estado presente desde nuestros orígenes</a:t>
          </a:r>
          <a:endParaRPr lang="es-ES" sz="2000" dirty="0"/>
        </a:p>
      </dgm:t>
    </dgm:pt>
    <dgm:pt modelId="{E17A1C3D-6D6F-4370-9B1A-E938105ECFDA}" type="parTrans" cxnId="{55D7A8EC-8411-4DF0-AD8E-650BA60D2953}">
      <dgm:prSet/>
      <dgm:spPr/>
      <dgm:t>
        <a:bodyPr/>
        <a:lstStyle/>
        <a:p>
          <a:endParaRPr lang="es-ES"/>
        </a:p>
      </dgm:t>
    </dgm:pt>
    <dgm:pt modelId="{48D90248-C640-4ACD-9129-6EF0F5B44554}" type="sibTrans" cxnId="{55D7A8EC-8411-4DF0-AD8E-650BA60D2953}">
      <dgm:prSet/>
      <dgm:spPr/>
      <dgm:t>
        <a:bodyPr/>
        <a:lstStyle/>
        <a:p>
          <a:endParaRPr lang="es-ES"/>
        </a:p>
      </dgm:t>
    </dgm:pt>
    <dgm:pt modelId="{00E100DC-9B2F-45EB-A504-F941EB2C1C3F}">
      <dgm:prSet custT="1"/>
      <dgm:spPr>
        <a:solidFill>
          <a:schemeClr val="tx1"/>
        </a:solidFill>
      </dgm:spPr>
      <dgm:t>
        <a:bodyPr/>
        <a:lstStyle/>
        <a:p>
          <a:pPr rtl="0"/>
          <a:r>
            <a:rPr lang="es-ES" sz="2000" b="1" dirty="0" smtClean="0">
              <a:solidFill>
                <a:schemeClr val="bg1"/>
              </a:solidFill>
            </a:rPr>
            <a:t>De alguna manera, el deseo de la globalización informativa, es decir, de información a todo el planeta en tiempo real, era inalcanzable para el ser humano durante mucho tiempo.</a:t>
          </a:r>
          <a:endParaRPr lang="es-ES" sz="2000" b="1" dirty="0">
            <a:solidFill>
              <a:schemeClr val="bg1"/>
            </a:solidFill>
          </a:endParaRPr>
        </a:p>
      </dgm:t>
    </dgm:pt>
    <dgm:pt modelId="{81EACF33-9527-4AAA-9E0B-0AEC15D98DE8}" type="parTrans" cxnId="{6713EA81-67B8-48B7-BD37-5FF09A7EEC1B}">
      <dgm:prSet/>
      <dgm:spPr/>
      <dgm:t>
        <a:bodyPr/>
        <a:lstStyle/>
        <a:p>
          <a:endParaRPr lang="es-ES"/>
        </a:p>
      </dgm:t>
    </dgm:pt>
    <dgm:pt modelId="{32AD4464-1660-48D4-862F-0693E08C2012}" type="sibTrans" cxnId="{6713EA81-67B8-48B7-BD37-5FF09A7EEC1B}">
      <dgm:prSet/>
      <dgm:spPr/>
      <dgm:t>
        <a:bodyPr/>
        <a:lstStyle/>
        <a:p>
          <a:endParaRPr lang="es-ES"/>
        </a:p>
      </dgm:t>
    </dgm:pt>
    <dgm:pt modelId="{682CAB4B-A3D3-412E-8B5C-8A44B0DC3AA6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pPr rtl="0"/>
          <a:r>
            <a:rPr lang="es-ES" sz="2000" b="1" i="1" dirty="0" smtClean="0"/>
            <a:t>Entre los principales pasos en el desarrollo de las tecnologías de la información podemos resaltar la invención de la escritura, imprenta, telégrafo y teléfono</a:t>
          </a:r>
          <a:r>
            <a:rPr lang="es-ES" sz="2000" b="1" dirty="0" smtClean="0"/>
            <a:t>…</a:t>
          </a:r>
          <a:endParaRPr lang="es-CO" sz="2000" b="1" dirty="0"/>
        </a:p>
      </dgm:t>
    </dgm:pt>
    <dgm:pt modelId="{70A145A2-010C-4119-A62A-96B6E6861DFE}" type="parTrans" cxnId="{CEBD3E29-6C0B-461D-ACDC-2A2824AB9848}">
      <dgm:prSet/>
      <dgm:spPr/>
      <dgm:t>
        <a:bodyPr/>
        <a:lstStyle/>
        <a:p>
          <a:endParaRPr lang="es-ES"/>
        </a:p>
      </dgm:t>
    </dgm:pt>
    <dgm:pt modelId="{8C7AC25B-4FE8-4E68-9178-BC5853FDBE2B}" type="sibTrans" cxnId="{CEBD3E29-6C0B-461D-ACDC-2A2824AB9848}">
      <dgm:prSet/>
      <dgm:spPr/>
      <dgm:t>
        <a:bodyPr/>
        <a:lstStyle/>
        <a:p>
          <a:endParaRPr lang="es-ES"/>
        </a:p>
      </dgm:t>
    </dgm:pt>
    <dgm:pt modelId="{FBD46F1F-2FD6-495F-A061-162F8420F951}" type="pres">
      <dgm:prSet presAssocID="{C9454871-21F9-4C90-8BF3-2A3F0ED667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CC9942-ED5E-4378-A77D-4F28C457A3FA}" type="pres">
      <dgm:prSet presAssocID="{4E8F920E-AB52-4F8D-8231-B41671EC0B1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1EE8FA-B13C-4B0D-B3CF-6F4289CF6D52}" type="pres">
      <dgm:prSet presAssocID="{48D90248-C640-4ACD-9129-6EF0F5B44554}" presName="spacer" presStyleCnt="0"/>
      <dgm:spPr/>
    </dgm:pt>
    <dgm:pt modelId="{096D0687-27F3-4C82-8DD8-1B80098C825B}" type="pres">
      <dgm:prSet presAssocID="{00E100DC-9B2F-45EB-A504-F941EB2C1C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72B101-A8E0-4877-8CE3-CBFD863BE88D}" type="pres">
      <dgm:prSet presAssocID="{32AD4464-1660-48D4-862F-0693E08C2012}" presName="spacer" presStyleCnt="0"/>
      <dgm:spPr/>
    </dgm:pt>
    <dgm:pt modelId="{F041FFA9-1C3C-427D-94DC-079F6BB4BB14}" type="pres">
      <dgm:prSet presAssocID="{682CAB4B-A3D3-412E-8B5C-8A44B0DC3AA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D7A8EC-8411-4DF0-AD8E-650BA60D2953}" srcId="{C9454871-21F9-4C90-8BF3-2A3F0ED66714}" destId="{4E8F920E-AB52-4F8D-8231-B41671EC0B10}" srcOrd="0" destOrd="0" parTransId="{E17A1C3D-6D6F-4370-9B1A-E938105ECFDA}" sibTransId="{48D90248-C640-4ACD-9129-6EF0F5B44554}"/>
    <dgm:cxn modelId="{D35A99EB-AB6E-4377-B5AF-CDF282640FD3}" type="presOf" srcId="{C9454871-21F9-4C90-8BF3-2A3F0ED66714}" destId="{FBD46F1F-2FD6-495F-A061-162F8420F951}" srcOrd="0" destOrd="0" presId="urn:microsoft.com/office/officeart/2005/8/layout/vList2"/>
    <dgm:cxn modelId="{9F40B2D5-E8E7-4D92-86A6-2D3B9678E06B}" type="presOf" srcId="{4E8F920E-AB52-4F8D-8231-B41671EC0B10}" destId="{B9CC9942-ED5E-4378-A77D-4F28C457A3FA}" srcOrd="0" destOrd="0" presId="urn:microsoft.com/office/officeart/2005/8/layout/vList2"/>
    <dgm:cxn modelId="{6713EA81-67B8-48B7-BD37-5FF09A7EEC1B}" srcId="{C9454871-21F9-4C90-8BF3-2A3F0ED66714}" destId="{00E100DC-9B2F-45EB-A504-F941EB2C1C3F}" srcOrd="1" destOrd="0" parTransId="{81EACF33-9527-4AAA-9E0B-0AEC15D98DE8}" sibTransId="{32AD4464-1660-48D4-862F-0693E08C2012}"/>
    <dgm:cxn modelId="{CEBD3E29-6C0B-461D-ACDC-2A2824AB9848}" srcId="{C9454871-21F9-4C90-8BF3-2A3F0ED66714}" destId="{682CAB4B-A3D3-412E-8B5C-8A44B0DC3AA6}" srcOrd="2" destOrd="0" parTransId="{70A145A2-010C-4119-A62A-96B6E6861DFE}" sibTransId="{8C7AC25B-4FE8-4E68-9178-BC5853FDBE2B}"/>
    <dgm:cxn modelId="{6C20890E-C905-4C10-B3DC-9934E5065A50}" type="presOf" srcId="{00E100DC-9B2F-45EB-A504-F941EB2C1C3F}" destId="{096D0687-27F3-4C82-8DD8-1B80098C825B}" srcOrd="0" destOrd="0" presId="urn:microsoft.com/office/officeart/2005/8/layout/vList2"/>
    <dgm:cxn modelId="{26546813-6AA6-45F0-9423-7AD91FAE7605}" type="presOf" srcId="{682CAB4B-A3D3-412E-8B5C-8A44B0DC3AA6}" destId="{F041FFA9-1C3C-427D-94DC-079F6BB4BB14}" srcOrd="0" destOrd="0" presId="urn:microsoft.com/office/officeart/2005/8/layout/vList2"/>
    <dgm:cxn modelId="{63DE9B86-692E-4A9D-8AAB-A7CC0FEE5772}" type="presParOf" srcId="{FBD46F1F-2FD6-495F-A061-162F8420F951}" destId="{B9CC9942-ED5E-4378-A77D-4F28C457A3FA}" srcOrd="0" destOrd="0" presId="urn:microsoft.com/office/officeart/2005/8/layout/vList2"/>
    <dgm:cxn modelId="{3687AD26-7A2F-4D76-BA3A-2184E32EE528}" type="presParOf" srcId="{FBD46F1F-2FD6-495F-A061-162F8420F951}" destId="{F31EE8FA-B13C-4B0D-B3CF-6F4289CF6D52}" srcOrd="1" destOrd="0" presId="urn:microsoft.com/office/officeart/2005/8/layout/vList2"/>
    <dgm:cxn modelId="{17DA5B6A-0BD6-4438-ADEE-5F01D5318A2B}" type="presParOf" srcId="{FBD46F1F-2FD6-495F-A061-162F8420F951}" destId="{096D0687-27F3-4C82-8DD8-1B80098C825B}" srcOrd="2" destOrd="0" presId="urn:microsoft.com/office/officeart/2005/8/layout/vList2"/>
    <dgm:cxn modelId="{404F3A48-75D6-4AB6-A2CD-46F98E4C716A}" type="presParOf" srcId="{FBD46F1F-2FD6-495F-A061-162F8420F951}" destId="{E772B101-A8E0-4877-8CE3-CBFD863BE88D}" srcOrd="3" destOrd="0" presId="urn:microsoft.com/office/officeart/2005/8/layout/vList2"/>
    <dgm:cxn modelId="{05086C24-6DD7-4684-BEAD-AF88D9EF34A3}" type="presParOf" srcId="{FBD46F1F-2FD6-495F-A061-162F8420F951}" destId="{F041FFA9-1C3C-427D-94DC-079F6BB4BB14}" srcOrd="4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9FC081-3950-416F-AA59-44D6F2D9E1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3AEBE4E-0A92-4FBC-8725-B338FD11B480}">
      <dgm:prSet custT="1"/>
      <dgm:spPr>
        <a:solidFill>
          <a:srgbClr val="00B050"/>
        </a:solidFill>
      </dgm:spPr>
      <dgm:t>
        <a:bodyPr/>
        <a:lstStyle/>
        <a:p>
          <a:pPr algn="just" rtl="0"/>
          <a:r>
            <a:rPr lang="es-ES" sz="1800" dirty="0" smtClean="0"/>
            <a:t>“</a:t>
          </a:r>
          <a:r>
            <a:rPr lang="es-ES" sz="2000" b="1" dirty="0" smtClean="0">
              <a:solidFill>
                <a:schemeClr val="bg1"/>
              </a:solidFill>
            </a:rPr>
            <a:t>La revolución tecnológica actual está orientada hacia el procesamiento de la información; las NTI no son sólo herramientas que podemos aplicar en diferentes contextos, sino que también son procesos que se desarrollan en diferentes espacios“</a:t>
          </a:r>
          <a:endParaRPr lang="es-ES" sz="2000" b="1" dirty="0">
            <a:solidFill>
              <a:schemeClr val="bg1"/>
            </a:solidFill>
          </a:endParaRPr>
        </a:p>
      </dgm:t>
    </dgm:pt>
    <dgm:pt modelId="{34A317AE-DAE7-41C5-9E5F-832CB3ACD1F2}" type="parTrans" cxnId="{701CA47A-F762-425C-BEEA-B415FDDF8909}">
      <dgm:prSet/>
      <dgm:spPr/>
      <dgm:t>
        <a:bodyPr/>
        <a:lstStyle/>
        <a:p>
          <a:endParaRPr lang="es-ES"/>
        </a:p>
      </dgm:t>
    </dgm:pt>
    <dgm:pt modelId="{31C5322D-4E7E-447D-B8B2-86D26CFF8DC7}" type="sibTrans" cxnId="{701CA47A-F762-425C-BEEA-B415FDDF8909}">
      <dgm:prSet/>
      <dgm:spPr/>
      <dgm:t>
        <a:bodyPr/>
        <a:lstStyle/>
        <a:p>
          <a:endParaRPr lang="es-ES"/>
        </a:p>
      </dgm:t>
    </dgm:pt>
    <dgm:pt modelId="{F6159ADF-C346-4485-A43B-2C3C85D11BF5}">
      <dgm:prSet custT="1"/>
      <dgm:spPr>
        <a:solidFill>
          <a:srgbClr val="00B050"/>
        </a:solidFill>
      </dgm:spPr>
      <dgm:t>
        <a:bodyPr/>
        <a:lstStyle/>
        <a:p>
          <a:pPr algn="just" rtl="0"/>
          <a:r>
            <a:rPr lang="es-ES" sz="2100" dirty="0" smtClean="0"/>
            <a:t>"</a:t>
          </a:r>
          <a:r>
            <a:rPr lang="es-ES" sz="2000" b="1" dirty="0" smtClean="0">
              <a:solidFill>
                <a:schemeClr val="bg1"/>
              </a:solidFill>
            </a:rPr>
            <a:t>la realidad compuesta por un conjunto de sistemas, procesos, procedimientos e instrumentos digitalizados, que tienen por objetivo la transformación de la información - creación, almacenamiento y difusión- a través de diversos medios electrónicos, informáticos y de telecomunicación, para satisfacer las necesidades informativas de los individuos y de la sociedad".</a:t>
          </a:r>
          <a:endParaRPr lang="es-ES" sz="2000" b="1" dirty="0">
            <a:solidFill>
              <a:schemeClr val="bg1"/>
            </a:solidFill>
          </a:endParaRPr>
        </a:p>
      </dgm:t>
    </dgm:pt>
    <dgm:pt modelId="{E84C3CD2-4BC1-4CFB-BDE8-589DD095C6EB}" type="parTrans" cxnId="{21B16FA4-D51F-47C2-A1C2-56EE7FEAF6CC}">
      <dgm:prSet/>
      <dgm:spPr/>
      <dgm:t>
        <a:bodyPr/>
        <a:lstStyle/>
        <a:p>
          <a:endParaRPr lang="es-ES"/>
        </a:p>
      </dgm:t>
    </dgm:pt>
    <dgm:pt modelId="{7D025D1A-183B-413A-9A70-CCF247F12683}" type="sibTrans" cxnId="{21B16FA4-D51F-47C2-A1C2-56EE7FEAF6CC}">
      <dgm:prSet/>
      <dgm:spPr/>
      <dgm:t>
        <a:bodyPr/>
        <a:lstStyle/>
        <a:p>
          <a:endParaRPr lang="es-ES"/>
        </a:p>
      </dgm:t>
    </dgm:pt>
    <dgm:pt modelId="{1C50C758-F995-4EDD-914D-63E3CFEDC3DD}" type="pres">
      <dgm:prSet presAssocID="{589FC081-3950-416F-AA59-44D6F2D9E1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CEC4377-9B9E-4D60-AA8D-416C725908E5}" type="pres">
      <dgm:prSet presAssocID="{23AEBE4E-0A92-4FBC-8725-B338FD11B480}" presName="parentText" presStyleLbl="node1" presStyleIdx="0" presStyleCnt="2" custScaleY="71631" custLinFactY="-14226" custLinFactNeighborX="20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B7FBA9-CFB9-4E37-9297-053C0FF3C612}" type="pres">
      <dgm:prSet presAssocID="{31C5322D-4E7E-447D-B8B2-86D26CFF8DC7}" presName="spacer" presStyleCnt="0"/>
      <dgm:spPr/>
    </dgm:pt>
    <dgm:pt modelId="{EF8E52A6-16F4-49AB-81BD-F7F48F9BCF55}" type="pres">
      <dgm:prSet presAssocID="{F6159ADF-C346-4485-A43B-2C3C85D11BF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1CA47A-F762-425C-BEEA-B415FDDF8909}" srcId="{589FC081-3950-416F-AA59-44D6F2D9E161}" destId="{23AEBE4E-0A92-4FBC-8725-B338FD11B480}" srcOrd="0" destOrd="0" parTransId="{34A317AE-DAE7-41C5-9E5F-832CB3ACD1F2}" sibTransId="{31C5322D-4E7E-447D-B8B2-86D26CFF8DC7}"/>
    <dgm:cxn modelId="{541A56D8-5BC9-44B3-8016-A2CE45883DA2}" type="presOf" srcId="{589FC081-3950-416F-AA59-44D6F2D9E161}" destId="{1C50C758-F995-4EDD-914D-63E3CFEDC3DD}" srcOrd="0" destOrd="0" presId="urn:microsoft.com/office/officeart/2005/8/layout/vList2"/>
    <dgm:cxn modelId="{3CB3E72A-55E7-4433-B03A-B93C0D197254}" type="presOf" srcId="{F6159ADF-C346-4485-A43B-2C3C85D11BF5}" destId="{EF8E52A6-16F4-49AB-81BD-F7F48F9BCF55}" srcOrd="0" destOrd="0" presId="urn:microsoft.com/office/officeart/2005/8/layout/vList2"/>
    <dgm:cxn modelId="{21B16FA4-D51F-47C2-A1C2-56EE7FEAF6CC}" srcId="{589FC081-3950-416F-AA59-44D6F2D9E161}" destId="{F6159ADF-C346-4485-A43B-2C3C85D11BF5}" srcOrd="1" destOrd="0" parTransId="{E84C3CD2-4BC1-4CFB-BDE8-589DD095C6EB}" sibTransId="{7D025D1A-183B-413A-9A70-CCF247F12683}"/>
    <dgm:cxn modelId="{AAA8CDE0-FEBB-4FCF-928D-C626E8E849E2}" type="presOf" srcId="{23AEBE4E-0A92-4FBC-8725-B338FD11B480}" destId="{6CEC4377-9B9E-4D60-AA8D-416C725908E5}" srcOrd="0" destOrd="0" presId="urn:microsoft.com/office/officeart/2005/8/layout/vList2"/>
    <dgm:cxn modelId="{895EA505-5ECB-4B82-A9D2-20C6B7D46BD3}" type="presParOf" srcId="{1C50C758-F995-4EDD-914D-63E3CFEDC3DD}" destId="{6CEC4377-9B9E-4D60-AA8D-416C725908E5}" srcOrd="0" destOrd="0" presId="urn:microsoft.com/office/officeart/2005/8/layout/vList2"/>
    <dgm:cxn modelId="{7A45AF7A-08DB-46EB-B965-E0C32E2EE504}" type="presParOf" srcId="{1C50C758-F995-4EDD-914D-63E3CFEDC3DD}" destId="{26B7FBA9-CFB9-4E37-9297-053C0FF3C612}" srcOrd="1" destOrd="0" presId="urn:microsoft.com/office/officeart/2005/8/layout/vList2"/>
    <dgm:cxn modelId="{4330F9E5-31C2-43A6-8254-BBD4C39BFEB7}" type="presParOf" srcId="{1C50C758-F995-4EDD-914D-63E3CFEDC3DD}" destId="{EF8E52A6-16F4-49AB-81BD-F7F48F9BCF55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00F331-2863-4685-9275-4078BB2D25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5370052-A2CF-43F8-A3B4-5091E2C361D7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2000" b="1" dirty="0" smtClean="0"/>
            <a:t>Son producidas por poderosas industrias que las distribuyen conforme a criterios de mercado, en el que prevalecen los intereses no de los usuarios, sino de los agentes económicos que controlan el sector</a:t>
          </a:r>
          <a:endParaRPr lang="es-ES" sz="2000" b="1" dirty="0"/>
        </a:p>
      </dgm:t>
    </dgm:pt>
    <dgm:pt modelId="{39CB2132-2A64-4C67-8624-40870F458776}" type="parTrans" cxnId="{E1D4F8D3-B3A8-4B35-9609-542D0A09C4DE}">
      <dgm:prSet/>
      <dgm:spPr/>
      <dgm:t>
        <a:bodyPr/>
        <a:lstStyle/>
        <a:p>
          <a:endParaRPr lang="es-ES" sz="2000"/>
        </a:p>
      </dgm:t>
    </dgm:pt>
    <dgm:pt modelId="{837F8EE6-F247-4E97-83BF-94CBF8E98F36}" type="sibTrans" cxnId="{E1D4F8D3-B3A8-4B35-9609-542D0A09C4DE}">
      <dgm:prSet/>
      <dgm:spPr/>
      <dgm:t>
        <a:bodyPr/>
        <a:lstStyle/>
        <a:p>
          <a:endParaRPr lang="es-ES" sz="2000"/>
        </a:p>
      </dgm:t>
    </dgm:pt>
    <dgm:pt modelId="{2BD2AE6F-C5CA-449F-A01C-5BF8E46671D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2000" b="1" dirty="0" smtClean="0"/>
            <a:t>Se distribuye según los principios del mercado, la capacidad adquisitiva de los ciudadanos determinará el acceso a ella y sus medios de difusión.</a:t>
          </a:r>
        </a:p>
      </dgm:t>
    </dgm:pt>
    <dgm:pt modelId="{A5B657EB-E80E-4C72-815E-B9E803234669}" type="parTrans" cxnId="{AF8836D7-6B13-43D7-8ADB-D491C33D12AD}">
      <dgm:prSet/>
      <dgm:spPr/>
      <dgm:t>
        <a:bodyPr/>
        <a:lstStyle/>
        <a:p>
          <a:endParaRPr lang="es-ES" sz="2000"/>
        </a:p>
      </dgm:t>
    </dgm:pt>
    <dgm:pt modelId="{429C636C-D712-4F45-8B2A-9AD4F07B7C74}" type="sibTrans" cxnId="{AF8836D7-6B13-43D7-8ADB-D491C33D12AD}">
      <dgm:prSet/>
      <dgm:spPr/>
      <dgm:t>
        <a:bodyPr/>
        <a:lstStyle/>
        <a:p>
          <a:endParaRPr lang="es-ES" sz="2000"/>
        </a:p>
      </dgm:t>
    </dgm:pt>
    <dgm:pt modelId="{ABF2A1F4-C58C-4C2D-AF86-C20CF44009A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2000" b="1" dirty="0" smtClean="0"/>
            <a:t>De modo que la lógica que se impone no es la de la información o la comunicación, sino la de la ideología del capital</a:t>
          </a:r>
        </a:p>
      </dgm:t>
    </dgm:pt>
    <dgm:pt modelId="{35823D6C-AC08-4305-878F-73D9C3DB90AD}" type="parTrans" cxnId="{FC4B3289-F935-4590-BC41-244B99C688C4}">
      <dgm:prSet/>
      <dgm:spPr/>
      <dgm:t>
        <a:bodyPr/>
        <a:lstStyle/>
        <a:p>
          <a:endParaRPr lang="es-ES" sz="2000"/>
        </a:p>
      </dgm:t>
    </dgm:pt>
    <dgm:pt modelId="{783942D4-738B-46C8-99AC-A76B41126D7C}" type="sibTrans" cxnId="{FC4B3289-F935-4590-BC41-244B99C688C4}">
      <dgm:prSet/>
      <dgm:spPr/>
      <dgm:t>
        <a:bodyPr/>
        <a:lstStyle/>
        <a:p>
          <a:endParaRPr lang="es-ES" sz="2000"/>
        </a:p>
      </dgm:t>
    </dgm:pt>
    <dgm:pt modelId="{9D9C1291-CA03-4316-8776-A61ED2459B8F}" type="pres">
      <dgm:prSet presAssocID="{8F00F331-2863-4685-9275-4078BB2D251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E07973-9A59-4A20-9C74-1613C19ACBD9}" type="pres">
      <dgm:prSet presAssocID="{35370052-A2CF-43F8-A3B4-5091E2C361D7}" presName="parentLin" presStyleCnt="0"/>
      <dgm:spPr/>
    </dgm:pt>
    <dgm:pt modelId="{9238D26B-6EEB-4EA8-92D1-C21F2EDE6535}" type="pres">
      <dgm:prSet presAssocID="{35370052-A2CF-43F8-A3B4-5091E2C361D7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833E70D4-8A74-4502-B13A-5B931E1AF87E}" type="pres">
      <dgm:prSet presAssocID="{35370052-A2CF-43F8-A3B4-5091E2C361D7}" presName="parentText" presStyleLbl="node1" presStyleIdx="0" presStyleCnt="3" custScaleX="133483" custScaleY="15935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79E0BA-7797-436F-A60D-6CDAC6C16706}" type="pres">
      <dgm:prSet presAssocID="{35370052-A2CF-43F8-A3B4-5091E2C361D7}" presName="negativeSpace" presStyleCnt="0"/>
      <dgm:spPr/>
    </dgm:pt>
    <dgm:pt modelId="{2DDC1411-D96E-4E67-9864-B2427842D03D}" type="pres">
      <dgm:prSet presAssocID="{35370052-A2CF-43F8-A3B4-5091E2C361D7}" presName="childText" presStyleLbl="conFgAcc1" presStyleIdx="0" presStyleCnt="3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  <dgm:pt modelId="{8AF09783-A38B-49D9-B4B6-1747F8EDC268}" type="pres">
      <dgm:prSet presAssocID="{837F8EE6-F247-4E97-83BF-94CBF8E98F36}" presName="spaceBetweenRectangles" presStyleCnt="0"/>
      <dgm:spPr/>
    </dgm:pt>
    <dgm:pt modelId="{3216F729-4BE7-4D05-846B-2916ABA6DC08}" type="pres">
      <dgm:prSet presAssocID="{2BD2AE6F-C5CA-449F-A01C-5BF8E46671D9}" presName="parentLin" presStyleCnt="0"/>
      <dgm:spPr/>
    </dgm:pt>
    <dgm:pt modelId="{84A89EE3-E176-44E1-868F-E63D1D7AAC4B}" type="pres">
      <dgm:prSet presAssocID="{2BD2AE6F-C5CA-449F-A01C-5BF8E46671D9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189ECD3A-E0F7-401B-A704-98613DC1B218}" type="pres">
      <dgm:prSet presAssocID="{2BD2AE6F-C5CA-449F-A01C-5BF8E46671D9}" presName="parentText" presStyleLbl="node1" presStyleIdx="1" presStyleCnt="3" custScaleX="142857" custScaleY="15125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A70C43-11DE-476F-9B58-C862B3732FFE}" type="pres">
      <dgm:prSet presAssocID="{2BD2AE6F-C5CA-449F-A01C-5BF8E46671D9}" presName="negativeSpace" presStyleCnt="0"/>
      <dgm:spPr/>
    </dgm:pt>
    <dgm:pt modelId="{D25913DF-AD55-4065-B1A4-6ED3316A3591}" type="pres">
      <dgm:prSet presAssocID="{2BD2AE6F-C5CA-449F-A01C-5BF8E46671D9}" presName="childText" presStyleLbl="conFgAcc1" presStyleIdx="1" presStyleCnt="3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  <dgm:pt modelId="{7EC90927-611C-4BF9-AF29-6B5B741BFCC1}" type="pres">
      <dgm:prSet presAssocID="{429C636C-D712-4F45-8B2A-9AD4F07B7C74}" presName="spaceBetweenRectangles" presStyleCnt="0"/>
      <dgm:spPr/>
    </dgm:pt>
    <dgm:pt modelId="{C30B23F0-C1C9-4F42-B194-FF107572486F}" type="pres">
      <dgm:prSet presAssocID="{ABF2A1F4-C58C-4C2D-AF86-C20CF44009A1}" presName="parentLin" presStyleCnt="0"/>
      <dgm:spPr/>
    </dgm:pt>
    <dgm:pt modelId="{ABE5C9E5-8BD4-460F-8B00-8D40132E8883}" type="pres">
      <dgm:prSet presAssocID="{ABF2A1F4-C58C-4C2D-AF86-C20CF44009A1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C373C729-F077-4B37-9451-32E953298314}" type="pres">
      <dgm:prSet presAssocID="{ABF2A1F4-C58C-4C2D-AF86-C20CF44009A1}" presName="parentText" presStyleLbl="node1" presStyleIdx="2" presStyleCnt="3" custScaleX="142412" custScaleY="14797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B6FD39-25D1-40AD-BFA5-B7A57B6C3DDE}" type="pres">
      <dgm:prSet presAssocID="{ABF2A1F4-C58C-4C2D-AF86-C20CF44009A1}" presName="negativeSpace" presStyleCnt="0"/>
      <dgm:spPr/>
    </dgm:pt>
    <dgm:pt modelId="{B2652ED6-D093-4016-8F3A-DDF8B980556E}" type="pres">
      <dgm:prSet presAssocID="{ABF2A1F4-C58C-4C2D-AF86-C20CF44009A1}" presName="childText" presStyleLbl="conFgAcc1" presStyleIdx="2" presStyleCnt="3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</dgm:ptLst>
  <dgm:cxnLst>
    <dgm:cxn modelId="{5F95BFB0-BFD9-4088-BD99-3EA2883AD01F}" type="presOf" srcId="{ABF2A1F4-C58C-4C2D-AF86-C20CF44009A1}" destId="{C373C729-F077-4B37-9451-32E953298314}" srcOrd="1" destOrd="0" presId="urn:microsoft.com/office/officeart/2005/8/layout/list1"/>
    <dgm:cxn modelId="{062AF856-A670-4E24-BD67-01DF47E0360E}" type="presOf" srcId="{35370052-A2CF-43F8-A3B4-5091E2C361D7}" destId="{9238D26B-6EEB-4EA8-92D1-C21F2EDE6535}" srcOrd="0" destOrd="0" presId="urn:microsoft.com/office/officeart/2005/8/layout/list1"/>
    <dgm:cxn modelId="{AF8836D7-6B13-43D7-8ADB-D491C33D12AD}" srcId="{8F00F331-2863-4685-9275-4078BB2D251E}" destId="{2BD2AE6F-C5CA-449F-A01C-5BF8E46671D9}" srcOrd="1" destOrd="0" parTransId="{A5B657EB-E80E-4C72-815E-B9E803234669}" sibTransId="{429C636C-D712-4F45-8B2A-9AD4F07B7C74}"/>
    <dgm:cxn modelId="{E1D4F8D3-B3A8-4B35-9609-542D0A09C4DE}" srcId="{8F00F331-2863-4685-9275-4078BB2D251E}" destId="{35370052-A2CF-43F8-A3B4-5091E2C361D7}" srcOrd="0" destOrd="0" parTransId="{39CB2132-2A64-4C67-8624-40870F458776}" sibTransId="{837F8EE6-F247-4E97-83BF-94CBF8E98F36}"/>
    <dgm:cxn modelId="{69C18911-A406-4E51-A23C-AA784D8F0E15}" type="presOf" srcId="{2BD2AE6F-C5CA-449F-A01C-5BF8E46671D9}" destId="{189ECD3A-E0F7-401B-A704-98613DC1B218}" srcOrd="1" destOrd="0" presId="urn:microsoft.com/office/officeart/2005/8/layout/list1"/>
    <dgm:cxn modelId="{C177F844-8DBA-4949-A549-03AD975CFCD2}" type="presOf" srcId="{35370052-A2CF-43F8-A3B4-5091E2C361D7}" destId="{833E70D4-8A74-4502-B13A-5B931E1AF87E}" srcOrd="1" destOrd="0" presId="urn:microsoft.com/office/officeart/2005/8/layout/list1"/>
    <dgm:cxn modelId="{AAC05683-DB23-46E4-9B33-D776DEA073AA}" type="presOf" srcId="{ABF2A1F4-C58C-4C2D-AF86-C20CF44009A1}" destId="{ABE5C9E5-8BD4-460F-8B00-8D40132E8883}" srcOrd="0" destOrd="0" presId="urn:microsoft.com/office/officeart/2005/8/layout/list1"/>
    <dgm:cxn modelId="{FC4B3289-F935-4590-BC41-244B99C688C4}" srcId="{8F00F331-2863-4685-9275-4078BB2D251E}" destId="{ABF2A1F4-C58C-4C2D-AF86-C20CF44009A1}" srcOrd="2" destOrd="0" parTransId="{35823D6C-AC08-4305-878F-73D9C3DB90AD}" sibTransId="{783942D4-738B-46C8-99AC-A76B41126D7C}"/>
    <dgm:cxn modelId="{57CC8313-1FAA-4A3F-A319-5B57617F98DA}" type="presOf" srcId="{8F00F331-2863-4685-9275-4078BB2D251E}" destId="{9D9C1291-CA03-4316-8776-A61ED2459B8F}" srcOrd="0" destOrd="0" presId="urn:microsoft.com/office/officeart/2005/8/layout/list1"/>
    <dgm:cxn modelId="{15ABA095-4F1F-4D35-B043-895807F56062}" type="presOf" srcId="{2BD2AE6F-C5CA-449F-A01C-5BF8E46671D9}" destId="{84A89EE3-E176-44E1-868F-E63D1D7AAC4B}" srcOrd="0" destOrd="0" presId="urn:microsoft.com/office/officeart/2005/8/layout/list1"/>
    <dgm:cxn modelId="{6429020F-89E2-4493-87D4-84468427D14C}" type="presParOf" srcId="{9D9C1291-CA03-4316-8776-A61ED2459B8F}" destId="{BEE07973-9A59-4A20-9C74-1613C19ACBD9}" srcOrd="0" destOrd="0" presId="urn:microsoft.com/office/officeart/2005/8/layout/list1"/>
    <dgm:cxn modelId="{84BD7B10-39A9-43C1-A3DD-FC8B60915B2E}" type="presParOf" srcId="{BEE07973-9A59-4A20-9C74-1613C19ACBD9}" destId="{9238D26B-6EEB-4EA8-92D1-C21F2EDE6535}" srcOrd="0" destOrd="0" presId="urn:microsoft.com/office/officeart/2005/8/layout/list1"/>
    <dgm:cxn modelId="{8461460D-0C7A-4A60-864E-24432A7AF812}" type="presParOf" srcId="{BEE07973-9A59-4A20-9C74-1613C19ACBD9}" destId="{833E70D4-8A74-4502-B13A-5B931E1AF87E}" srcOrd="1" destOrd="0" presId="urn:microsoft.com/office/officeart/2005/8/layout/list1"/>
    <dgm:cxn modelId="{43627753-3618-494F-B578-FC5BD11002B0}" type="presParOf" srcId="{9D9C1291-CA03-4316-8776-A61ED2459B8F}" destId="{A279E0BA-7797-436F-A60D-6CDAC6C16706}" srcOrd="1" destOrd="0" presId="urn:microsoft.com/office/officeart/2005/8/layout/list1"/>
    <dgm:cxn modelId="{AF7973AE-320D-4F7C-B338-6DB8896DC447}" type="presParOf" srcId="{9D9C1291-CA03-4316-8776-A61ED2459B8F}" destId="{2DDC1411-D96E-4E67-9864-B2427842D03D}" srcOrd="2" destOrd="0" presId="urn:microsoft.com/office/officeart/2005/8/layout/list1"/>
    <dgm:cxn modelId="{00810AA7-BE27-4A23-9AFF-823A037825FB}" type="presParOf" srcId="{9D9C1291-CA03-4316-8776-A61ED2459B8F}" destId="{8AF09783-A38B-49D9-B4B6-1747F8EDC268}" srcOrd="3" destOrd="0" presId="urn:microsoft.com/office/officeart/2005/8/layout/list1"/>
    <dgm:cxn modelId="{00430EA9-493B-4C5A-A887-32F957BA6DEA}" type="presParOf" srcId="{9D9C1291-CA03-4316-8776-A61ED2459B8F}" destId="{3216F729-4BE7-4D05-846B-2916ABA6DC08}" srcOrd="4" destOrd="0" presId="urn:microsoft.com/office/officeart/2005/8/layout/list1"/>
    <dgm:cxn modelId="{1E3314C8-FBC2-40F1-A69A-026882F75398}" type="presParOf" srcId="{3216F729-4BE7-4D05-846B-2916ABA6DC08}" destId="{84A89EE3-E176-44E1-868F-E63D1D7AAC4B}" srcOrd="0" destOrd="0" presId="urn:microsoft.com/office/officeart/2005/8/layout/list1"/>
    <dgm:cxn modelId="{8E4AC214-5753-47F3-9102-20C7848CE732}" type="presParOf" srcId="{3216F729-4BE7-4D05-846B-2916ABA6DC08}" destId="{189ECD3A-E0F7-401B-A704-98613DC1B218}" srcOrd="1" destOrd="0" presId="urn:microsoft.com/office/officeart/2005/8/layout/list1"/>
    <dgm:cxn modelId="{2D30F8B1-191E-44D1-9CCD-02B201D8BE72}" type="presParOf" srcId="{9D9C1291-CA03-4316-8776-A61ED2459B8F}" destId="{24A70C43-11DE-476F-9B58-C862B3732FFE}" srcOrd="5" destOrd="0" presId="urn:microsoft.com/office/officeart/2005/8/layout/list1"/>
    <dgm:cxn modelId="{2058946C-9E5D-400B-880F-8D6C19D92DE3}" type="presParOf" srcId="{9D9C1291-CA03-4316-8776-A61ED2459B8F}" destId="{D25913DF-AD55-4065-B1A4-6ED3316A3591}" srcOrd="6" destOrd="0" presId="urn:microsoft.com/office/officeart/2005/8/layout/list1"/>
    <dgm:cxn modelId="{05533AEE-75D6-49E7-8C51-CCE4674CEDF1}" type="presParOf" srcId="{9D9C1291-CA03-4316-8776-A61ED2459B8F}" destId="{7EC90927-611C-4BF9-AF29-6B5B741BFCC1}" srcOrd="7" destOrd="0" presId="urn:microsoft.com/office/officeart/2005/8/layout/list1"/>
    <dgm:cxn modelId="{558FA308-94FF-480C-BEC7-FA617303C298}" type="presParOf" srcId="{9D9C1291-CA03-4316-8776-A61ED2459B8F}" destId="{C30B23F0-C1C9-4F42-B194-FF107572486F}" srcOrd="8" destOrd="0" presId="urn:microsoft.com/office/officeart/2005/8/layout/list1"/>
    <dgm:cxn modelId="{B6FE0169-1D6F-40EE-988B-90BC8641A534}" type="presParOf" srcId="{C30B23F0-C1C9-4F42-B194-FF107572486F}" destId="{ABE5C9E5-8BD4-460F-8B00-8D40132E8883}" srcOrd="0" destOrd="0" presId="urn:microsoft.com/office/officeart/2005/8/layout/list1"/>
    <dgm:cxn modelId="{79BEBCCE-4FC8-48EF-B46F-713536FADF0B}" type="presParOf" srcId="{C30B23F0-C1C9-4F42-B194-FF107572486F}" destId="{C373C729-F077-4B37-9451-32E953298314}" srcOrd="1" destOrd="0" presId="urn:microsoft.com/office/officeart/2005/8/layout/list1"/>
    <dgm:cxn modelId="{59D9A132-201B-4848-9F05-2088F344B317}" type="presParOf" srcId="{9D9C1291-CA03-4316-8776-A61ED2459B8F}" destId="{F5B6FD39-25D1-40AD-BFA5-B7A57B6C3DDE}" srcOrd="9" destOrd="0" presId="urn:microsoft.com/office/officeart/2005/8/layout/list1"/>
    <dgm:cxn modelId="{D1B626A1-3A98-4785-A3B7-D303312A26A0}" type="presParOf" srcId="{9D9C1291-CA03-4316-8776-A61ED2459B8F}" destId="{B2652ED6-D093-4016-8F3A-DDF8B980556E}" srcOrd="10" destOrd="0" presId="urn:microsoft.com/office/officeart/2005/8/layout/lis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87B4566-072D-4CCF-80BC-336F65D984D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A357100-CC30-46A8-B2CD-6089BF575715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S" sz="2000" b="1" baseline="0" dirty="0" smtClean="0">
              <a:latin typeface="Arial" pitchFamily="34" charset="0"/>
            </a:rPr>
            <a:t>Equipos, programas, contenidos, son bienes que se producen a gran escala y distribuyen en el mercado como "culturales".</a:t>
          </a:r>
          <a:endParaRPr lang="es-ES" sz="2000" b="1" baseline="0" dirty="0">
            <a:latin typeface="Arial" pitchFamily="34" charset="0"/>
          </a:endParaRPr>
        </a:p>
      </dgm:t>
    </dgm:pt>
    <dgm:pt modelId="{818F916B-49DB-481C-BB76-05F3A5AE495A}" type="parTrans" cxnId="{5DE60544-C399-4ADA-A5B6-E296378ADAC9}">
      <dgm:prSet/>
      <dgm:spPr/>
      <dgm:t>
        <a:bodyPr/>
        <a:lstStyle/>
        <a:p>
          <a:endParaRPr lang="es-ES"/>
        </a:p>
      </dgm:t>
    </dgm:pt>
    <dgm:pt modelId="{CD7846A0-C4D5-492F-B436-D765A5C30A50}" type="sibTrans" cxnId="{5DE60544-C399-4ADA-A5B6-E296378ADAC9}">
      <dgm:prSet/>
      <dgm:spPr/>
      <dgm:t>
        <a:bodyPr/>
        <a:lstStyle/>
        <a:p>
          <a:endParaRPr lang="es-ES"/>
        </a:p>
      </dgm:t>
    </dgm:pt>
    <dgm:pt modelId="{F50F9FA6-29CF-46AD-9428-42A2BFBFBEEC}">
      <dgm:prSet phldrT="[Texto]" custT="1"/>
      <dgm:spPr>
        <a:solidFill>
          <a:srgbClr val="FFFF00"/>
        </a:solidFill>
      </dgm:spPr>
      <dgm:t>
        <a:bodyPr/>
        <a:lstStyle/>
        <a:p>
          <a:pPr algn="just"/>
          <a:r>
            <a:rPr lang="es-ES" sz="2000" b="1" baseline="0" dirty="0" smtClean="0">
              <a:solidFill>
                <a:schemeClr val="bg1"/>
              </a:solidFill>
              <a:latin typeface="Arial" pitchFamily="34" charset="0"/>
            </a:rPr>
            <a:t>"</a:t>
          </a:r>
          <a:r>
            <a:rPr lang="es-ES" sz="2000" b="1" i="1" baseline="0" dirty="0" smtClean="0">
              <a:solidFill>
                <a:schemeClr val="bg1"/>
              </a:solidFill>
              <a:latin typeface="Arial" pitchFamily="34" charset="0"/>
            </a:rPr>
            <a:t>un conjunto de ramas, segmentos y actividades auxiliares industriales productoras y distribuidoras de mercancías con contenidos simbólicos, concebidas por un trabajo creativo, organizadas pro un capital que se valoriza y destinadas, finalmente a los mercados de consumo, con una función de reproducción ideológica y social."</a:t>
          </a:r>
          <a:endParaRPr lang="es-ES" sz="2000" b="1" i="1" baseline="0" dirty="0">
            <a:solidFill>
              <a:schemeClr val="bg1"/>
            </a:solidFill>
            <a:latin typeface="Arial" pitchFamily="34" charset="0"/>
          </a:endParaRPr>
        </a:p>
      </dgm:t>
    </dgm:pt>
    <dgm:pt modelId="{BF88BF17-559B-4BBE-ABFE-3B07DF66BE4A}" type="parTrans" cxnId="{C536AC25-EFB6-483F-9F97-7AE837BE6EA0}">
      <dgm:prSet/>
      <dgm:spPr/>
      <dgm:t>
        <a:bodyPr/>
        <a:lstStyle/>
        <a:p>
          <a:endParaRPr lang="es-ES"/>
        </a:p>
      </dgm:t>
    </dgm:pt>
    <dgm:pt modelId="{93D9F2F3-DB7D-4FAF-8B21-D639E7B629EE}" type="sibTrans" cxnId="{C536AC25-EFB6-483F-9F97-7AE837BE6EA0}">
      <dgm:prSet/>
      <dgm:spPr/>
      <dgm:t>
        <a:bodyPr/>
        <a:lstStyle/>
        <a:p>
          <a:endParaRPr lang="es-ES"/>
        </a:p>
      </dgm:t>
    </dgm:pt>
    <dgm:pt modelId="{9A9838E3-1199-4DBB-96A9-B688F1775B46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just"/>
          <a:r>
            <a:rPr lang="es-ES" sz="2000" baseline="0" dirty="0" smtClean="0">
              <a:latin typeface="Arial" pitchFamily="34" charset="0"/>
            </a:rPr>
            <a:t>Europa, Estados Unidos y Japón explotan en monopolio las tecnologías de la información en todo el mundo. "Industrias culturales" de estos tres bloques controlan el 90% del total de la producción de bienes y servicios de información y comunicación,</a:t>
          </a:r>
          <a:endParaRPr lang="es-ES" sz="2000" baseline="0" dirty="0">
            <a:latin typeface="Arial" pitchFamily="34" charset="0"/>
          </a:endParaRPr>
        </a:p>
      </dgm:t>
    </dgm:pt>
    <dgm:pt modelId="{886AEA64-D2AF-458E-9827-C48CB6749334}" type="parTrans" cxnId="{3FFCD887-85AD-4B61-B9B5-3638D868EE75}">
      <dgm:prSet/>
      <dgm:spPr/>
      <dgm:t>
        <a:bodyPr/>
        <a:lstStyle/>
        <a:p>
          <a:endParaRPr lang="es-ES"/>
        </a:p>
      </dgm:t>
    </dgm:pt>
    <dgm:pt modelId="{7FF89679-D2C2-4233-892A-18200112BA06}" type="sibTrans" cxnId="{3FFCD887-85AD-4B61-B9B5-3638D868EE75}">
      <dgm:prSet/>
      <dgm:spPr/>
      <dgm:t>
        <a:bodyPr/>
        <a:lstStyle/>
        <a:p>
          <a:endParaRPr lang="es-ES"/>
        </a:p>
      </dgm:t>
    </dgm:pt>
    <dgm:pt modelId="{E7C44066-87BE-469E-B2DB-C7D18B94BC97}" type="pres">
      <dgm:prSet presAssocID="{C87B4566-072D-4CCF-80BC-336F65D984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D20CA3A-5570-4CC7-8D97-BFD4F2489326}" type="pres">
      <dgm:prSet presAssocID="{2A357100-CC30-46A8-B2CD-6089BF575715}" presName="parentLin" presStyleCnt="0"/>
      <dgm:spPr/>
    </dgm:pt>
    <dgm:pt modelId="{E9C68C0B-C7B9-4073-ABB8-4BA266416E58}" type="pres">
      <dgm:prSet presAssocID="{2A357100-CC30-46A8-B2CD-6089BF575715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B8DF903-5DBE-41B2-A618-82F6B5F5D260}" type="pres">
      <dgm:prSet presAssocID="{2A357100-CC30-46A8-B2CD-6089BF575715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60A927-42DC-45EF-9084-8AE929C971D4}" type="pres">
      <dgm:prSet presAssocID="{2A357100-CC30-46A8-B2CD-6089BF575715}" presName="negativeSpace" presStyleCnt="0"/>
      <dgm:spPr/>
    </dgm:pt>
    <dgm:pt modelId="{CCC2AEB1-5744-4F2A-942E-64193B1183D4}" type="pres">
      <dgm:prSet presAssocID="{2A357100-CC30-46A8-B2CD-6089BF575715}" presName="childText" presStyleLbl="conFgAcc1" presStyleIdx="0" presStyleCnt="3">
        <dgm:presLayoutVars>
          <dgm:bulletEnabled val="1"/>
        </dgm:presLayoutVars>
      </dgm:prSet>
      <dgm:spPr/>
    </dgm:pt>
    <dgm:pt modelId="{B4B4D3FE-2334-408B-ACE3-53F08C4A6A03}" type="pres">
      <dgm:prSet presAssocID="{CD7846A0-C4D5-492F-B436-D765A5C30A50}" presName="spaceBetweenRectangles" presStyleCnt="0"/>
      <dgm:spPr/>
    </dgm:pt>
    <dgm:pt modelId="{DE140B0A-30F6-4FFC-8974-806100C83C33}" type="pres">
      <dgm:prSet presAssocID="{F50F9FA6-29CF-46AD-9428-42A2BFBFBEEC}" presName="parentLin" presStyleCnt="0"/>
      <dgm:spPr/>
    </dgm:pt>
    <dgm:pt modelId="{E7264350-4220-467A-A407-0B6D886800AD}" type="pres">
      <dgm:prSet presAssocID="{F50F9FA6-29CF-46AD-9428-42A2BFBFBEEC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8CD8CD2-C82A-44EC-84BE-A291B8747C47}" type="pres">
      <dgm:prSet presAssocID="{F50F9FA6-29CF-46AD-9428-42A2BFBFBEEC}" presName="parentText" presStyleLbl="node1" presStyleIdx="1" presStyleCnt="3" custScaleX="142857" custScaleY="26857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52D971-9C56-43A1-8AB2-7C09F5400B10}" type="pres">
      <dgm:prSet presAssocID="{F50F9FA6-29CF-46AD-9428-42A2BFBFBEEC}" presName="negativeSpace" presStyleCnt="0"/>
      <dgm:spPr/>
    </dgm:pt>
    <dgm:pt modelId="{7C899946-EBBC-445A-8118-575F237B6DCA}" type="pres">
      <dgm:prSet presAssocID="{F50F9FA6-29CF-46AD-9428-42A2BFBFBEEC}" presName="childText" presStyleLbl="conFgAcc1" presStyleIdx="1" presStyleCnt="3">
        <dgm:presLayoutVars>
          <dgm:bulletEnabled val="1"/>
        </dgm:presLayoutVars>
      </dgm:prSet>
      <dgm:spPr/>
    </dgm:pt>
    <dgm:pt modelId="{1CF0DA5E-0E6D-4A09-A61D-05BF36918EB8}" type="pres">
      <dgm:prSet presAssocID="{93D9F2F3-DB7D-4FAF-8B21-D639E7B629EE}" presName="spaceBetweenRectangles" presStyleCnt="0"/>
      <dgm:spPr/>
    </dgm:pt>
    <dgm:pt modelId="{590C2607-EB78-4BF4-A2C0-0C8F9CB9F5CC}" type="pres">
      <dgm:prSet presAssocID="{9A9838E3-1199-4DBB-96A9-B688F1775B46}" presName="parentLin" presStyleCnt="0"/>
      <dgm:spPr/>
    </dgm:pt>
    <dgm:pt modelId="{D1D74508-3E69-40EE-826B-D22594EC001A}" type="pres">
      <dgm:prSet presAssocID="{9A9838E3-1199-4DBB-96A9-B688F1775B46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65896807-CC44-4BEE-ABF7-5089E2A2F11E}" type="pres">
      <dgm:prSet presAssocID="{9A9838E3-1199-4DBB-96A9-B688F1775B46}" presName="parentText" presStyleLbl="node1" presStyleIdx="2" presStyleCnt="3" custScaleX="142857" custScaleY="19628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4689D8-7091-44F1-AF73-B6F9CFF6AB30}" type="pres">
      <dgm:prSet presAssocID="{9A9838E3-1199-4DBB-96A9-B688F1775B46}" presName="negativeSpace" presStyleCnt="0"/>
      <dgm:spPr/>
    </dgm:pt>
    <dgm:pt modelId="{DEC8929D-24CA-461C-94F2-7FBFFB20BC0A}" type="pres">
      <dgm:prSet presAssocID="{9A9838E3-1199-4DBB-96A9-B688F1775B4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73F15F9-9196-412A-A371-E7CC390977D1}" type="presOf" srcId="{9A9838E3-1199-4DBB-96A9-B688F1775B46}" destId="{65896807-CC44-4BEE-ABF7-5089E2A2F11E}" srcOrd="1" destOrd="0" presId="urn:microsoft.com/office/officeart/2005/8/layout/list1"/>
    <dgm:cxn modelId="{5DE60544-C399-4ADA-A5B6-E296378ADAC9}" srcId="{C87B4566-072D-4CCF-80BC-336F65D984D9}" destId="{2A357100-CC30-46A8-B2CD-6089BF575715}" srcOrd="0" destOrd="0" parTransId="{818F916B-49DB-481C-BB76-05F3A5AE495A}" sibTransId="{CD7846A0-C4D5-492F-B436-D765A5C30A50}"/>
    <dgm:cxn modelId="{3FFCD887-85AD-4B61-B9B5-3638D868EE75}" srcId="{C87B4566-072D-4CCF-80BC-336F65D984D9}" destId="{9A9838E3-1199-4DBB-96A9-B688F1775B46}" srcOrd="2" destOrd="0" parTransId="{886AEA64-D2AF-458E-9827-C48CB6749334}" sibTransId="{7FF89679-D2C2-4233-892A-18200112BA06}"/>
    <dgm:cxn modelId="{8690DC53-1649-44DE-AC3D-1A9C4808431A}" type="presOf" srcId="{F50F9FA6-29CF-46AD-9428-42A2BFBFBEEC}" destId="{E7264350-4220-467A-A407-0B6D886800AD}" srcOrd="0" destOrd="0" presId="urn:microsoft.com/office/officeart/2005/8/layout/list1"/>
    <dgm:cxn modelId="{B925F715-3998-4231-96F8-DBCD2FC32BFA}" type="presOf" srcId="{9A9838E3-1199-4DBB-96A9-B688F1775B46}" destId="{D1D74508-3E69-40EE-826B-D22594EC001A}" srcOrd="0" destOrd="0" presId="urn:microsoft.com/office/officeart/2005/8/layout/list1"/>
    <dgm:cxn modelId="{DEBCBE78-7D37-4041-8880-26CC65385E30}" type="presOf" srcId="{2A357100-CC30-46A8-B2CD-6089BF575715}" destId="{E9C68C0B-C7B9-4073-ABB8-4BA266416E58}" srcOrd="0" destOrd="0" presId="urn:microsoft.com/office/officeart/2005/8/layout/list1"/>
    <dgm:cxn modelId="{C536AC25-EFB6-483F-9F97-7AE837BE6EA0}" srcId="{C87B4566-072D-4CCF-80BC-336F65D984D9}" destId="{F50F9FA6-29CF-46AD-9428-42A2BFBFBEEC}" srcOrd="1" destOrd="0" parTransId="{BF88BF17-559B-4BBE-ABFE-3B07DF66BE4A}" sibTransId="{93D9F2F3-DB7D-4FAF-8B21-D639E7B629EE}"/>
    <dgm:cxn modelId="{536AB2DA-5067-4784-8478-AF017942A7A8}" type="presOf" srcId="{C87B4566-072D-4CCF-80BC-336F65D984D9}" destId="{E7C44066-87BE-469E-B2DB-C7D18B94BC97}" srcOrd="0" destOrd="0" presId="urn:microsoft.com/office/officeart/2005/8/layout/list1"/>
    <dgm:cxn modelId="{E236E8D5-B45F-48D9-AEA1-59AB4EC8A6CC}" type="presOf" srcId="{F50F9FA6-29CF-46AD-9428-42A2BFBFBEEC}" destId="{08CD8CD2-C82A-44EC-84BE-A291B8747C47}" srcOrd="1" destOrd="0" presId="urn:microsoft.com/office/officeart/2005/8/layout/list1"/>
    <dgm:cxn modelId="{000B3F66-744B-4076-BB8F-D376267E69E1}" type="presOf" srcId="{2A357100-CC30-46A8-B2CD-6089BF575715}" destId="{0B8DF903-5DBE-41B2-A618-82F6B5F5D260}" srcOrd="1" destOrd="0" presId="urn:microsoft.com/office/officeart/2005/8/layout/list1"/>
    <dgm:cxn modelId="{D46EA331-55AD-47F6-8FFE-6A02D85F5944}" type="presParOf" srcId="{E7C44066-87BE-469E-B2DB-C7D18B94BC97}" destId="{FD20CA3A-5570-4CC7-8D97-BFD4F2489326}" srcOrd="0" destOrd="0" presId="urn:microsoft.com/office/officeart/2005/8/layout/list1"/>
    <dgm:cxn modelId="{6A56341F-B38F-414E-BF91-424DF2B01D54}" type="presParOf" srcId="{FD20CA3A-5570-4CC7-8D97-BFD4F2489326}" destId="{E9C68C0B-C7B9-4073-ABB8-4BA266416E58}" srcOrd="0" destOrd="0" presId="urn:microsoft.com/office/officeart/2005/8/layout/list1"/>
    <dgm:cxn modelId="{A1391D4D-D639-4045-B4BD-37A072EB7BB5}" type="presParOf" srcId="{FD20CA3A-5570-4CC7-8D97-BFD4F2489326}" destId="{0B8DF903-5DBE-41B2-A618-82F6B5F5D260}" srcOrd="1" destOrd="0" presId="urn:microsoft.com/office/officeart/2005/8/layout/list1"/>
    <dgm:cxn modelId="{CF56E7EE-F992-4883-8853-24BA290F0ED4}" type="presParOf" srcId="{E7C44066-87BE-469E-B2DB-C7D18B94BC97}" destId="{7E60A927-42DC-45EF-9084-8AE929C971D4}" srcOrd="1" destOrd="0" presId="urn:microsoft.com/office/officeart/2005/8/layout/list1"/>
    <dgm:cxn modelId="{6351C90E-C676-4B5A-93A2-84ABA7AD78AD}" type="presParOf" srcId="{E7C44066-87BE-469E-B2DB-C7D18B94BC97}" destId="{CCC2AEB1-5744-4F2A-942E-64193B1183D4}" srcOrd="2" destOrd="0" presId="urn:microsoft.com/office/officeart/2005/8/layout/list1"/>
    <dgm:cxn modelId="{DC70738F-0D1D-4BAF-A866-B3496EFACA6E}" type="presParOf" srcId="{E7C44066-87BE-469E-B2DB-C7D18B94BC97}" destId="{B4B4D3FE-2334-408B-ACE3-53F08C4A6A03}" srcOrd="3" destOrd="0" presId="urn:microsoft.com/office/officeart/2005/8/layout/list1"/>
    <dgm:cxn modelId="{0D0AC4F7-4AAB-4979-ACD2-32C91DE2BFC1}" type="presParOf" srcId="{E7C44066-87BE-469E-B2DB-C7D18B94BC97}" destId="{DE140B0A-30F6-4FFC-8974-806100C83C33}" srcOrd="4" destOrd="0" presId="urn:microsoft.com/office/officeart/2005/8/layout/list1"/>
    <dgm:cxn modelId="{1F430569-BF66-4164-A5C3-C71697532B37}" type="presParOf" srcId="{DE140B0A-30F6-4FFC-8974-806100C83C33}" destId="{E7264350-4220-467A-A407-0B6D886800AD}" srcOrd="0" destOrd="0" presId="urn:microsoft.com/office/officeart/2005/8/layout/list1"/>
    <dgm:cxn modelId="{A4286278-BA75-4EC3-BBC5-D23C321D3E5D}" type="presParOf" srcId="{DE140B0A-30F6-4FFC-8974-806100C83C33}" destId="{08CD8CD2-C82A-44EC-84BE-A291B8747C47}" srcOrd="1" destOrd="0" presId="urn:microsoft.com/office/officeart/2005/8/layout/list1"/>
    <dgm:cxn modelId="{ED656DE4-7BAB-420D-938C-F1FB6649E08D}" type="presParOf" srcId="{E7C44066-87BE-469E-B2DB-C7D18B94BC97}" destId="{D352D971-9C56-43A1-8AB2-7C09F5400B10}" srcOrd="5" destOrd="0" presId="urn:microsoft.com/office/officeart/2005/8/layout/list1"/>
    <dgm:cxn modelId="{39F31007-0BCB-487C-A175-EFD53AF145C8}" type="presParOf" srcId="{E7C44066-87BE-469E-B2DB-C7D18B94BC97}" destId="{7C899946-EBBC-445A-8118-575F237B6DCA}" srcOrd="6" destOrd="0" presId="urn:microsoft.com/office/officeart/2005/8/layout/list1"/>
    <dgm:cxn modelId="{DF0BDA95-6B60-4DCB-8860-C44158426DC5}" type="presParOf" srcId="{E7C44066-87BE-469E-B2DB-C7D18B94BC97}" destId="{1CF0DA5E-0E6D-4A09-A61D-05BF36918EB8}" srcOrd="7" destOrd="0" presId="urn:microsoft.com/office/officeart/2005/8/layout/list1"/>
    <dgm:cxn modelId="{CBF57FC2-AB8D-4D1C-9263-72F7B5B792F9}" type="presParOf" srcId="{E7C44066-87BE-469E-B2DB-C7D18B94BC97}" destId="{590C2607-EB78-4BF4-A2C0-0C8F9CB9F5CC}" srcOrd="8" destOrd="0" presId="urn:microsoft.com/office/officeart/2005/8/layout/list1"/>
    <dgm:cxn modelId="{CC7AD737-CED6-4B92-B351-30E7C78FE359}" type="presParOf" srcId="{590C2607-EB78-4BF4-A2C0-0C8F9CB9F5CC}" destId="{D1D74508-3E69-40EE-826B-D22594EC001A}" srcOrd="0" destOrd="0" presId="urn:microsoft.com/office/officeart/2005/8/layout/list1"/>
    <dgm:cxn modelId="{626A7C53-7CC0-4144-8798-53F827ECF70D}" type="presParOf" srcId="{590C2607-EB78-4BF4-A2C0-0C8F9CB9F5CC}" destId="{65896807-CC44-4BEE-ABF7-5089E2A2F11E}" srcOrd="1" destOrd="0" presId="urn:microsoft.com/office/officeart/2005/8/layout/list1"/>
    <dgm:cxn modelId="{6EE9DB35-1751-4BE0-A358-C3329441EAF0}" type="presParOf" srcId="{E7C44066-87BE-469E-B2DB-C7D18B94BC97}" destId="{A24689D8-7091-44F1-AF73-B6F9CFF6AB30}" srcOrd="9" destOrd="0" presId="urn:microsoft.com/office/officeart/2005/8/layout/list1"/>
    <dgm:cxn modelId="{920E441F-2580-4FEF-AD00-E836BDE818D2}" type="presParOf" srcId="{E7C44066-87BE-469E-B2DB-C7D18B94BC97}" destId="{DEC8929D-24CA-461C-94F2-7FBFFB20BC0A}" srcOrd="10" destOrd="0" presId="urn:microsoft.com/office/officeart/2005/8/layout/list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C139859-F8F4-4D31-8ED0-D68D1A528E93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9D6D37-AB5C-4728-8F3C-159E641A4B21}">
      <dgm:prSet phldrT="[Texto]"/>
      <dgm:spPr>
        <a:solidFill>
          <a:srgbClr val="FF0000"/>
        </a:solidFill>
      </dgm:spPr>
      <dgm:t>
        <a:bodyPr/>
        <a:lstStyle/>
        <a:p>
          <a:pPr algn="ctr"/>
          <a:r>
            <a:rPr lang="es-E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ea typeface="新細明體" charset="-120"/>
            </a:rPr>
            <a:t>1. La información siendo abundante permite el acceso al conocimiento también abundante </a:t>
          </a:r>
          <a:endParaRPr lang="es-ES" dirty="0"/>
        </a:p>
      </dgm:t>
    </dgm:pt>
    <dgm:pt modelId="{33FBD49E-DA95-4150-AFF0-AF3AD174B772}" type="parTrans" cxnId="{162AD470-1050-4BDB-92AD-EB5487CB5862}">
      <dgm:prSet/>
      <dgm:spPr/>
      <dgm:t>
        <a:bodyPr/>
        <a:lstStyle/>
        <a:p>
          <a:pPr algn="ctr"/>
          <a:endParaRPr lang="es-ES"/>
        </a:p>
      </dgm:t>
    </dgm:pt>
    <dgm:pt modelId="{837C63C9-2786-4FD0-9353-9D7FD418AA4E}" type="sibTrans" cxnId="{162AD470-1050-4BDB-92AD-EB5487CB5862}">
      <dgm:prSet/>
      <dgm:spPr/>
      <dgm:t>
        <a:bodyPr/>
        <a:lstStyle/>
        <a:p>
          <a:pPr algn="ctr"/>
          <a:endParaRPr lang="es-ES"/>
        </a:p>
      </dgm:t>
    </dgm:pt>
    <dgm:pt modelId="{6AC74F94-8307-4B89-89CF-767139E83514}">
      <dgm:prSet/>
      <dgm:spPr>
        <a:solidFill>
          <a:srgbClr val="FF0000"/>
        </a:solidFill>
      </dgm:spPr>
      <dgm:t>
        <a:bodyPr/>
        <a:lstStyle/>
        <a:p>
          <a:pPr algn="ctr"/>
          <a:r>
            <a:rPr lang="es-E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ea typeface="新細明體" charset="-120"/>
            </a:rPr>
            <a:t>2. El saber ya no es propiedad de unos cuantos privilegiados que se constituían en épocas anteriores en  la elite del conocimiento. </a:t>
          </a:r>
        </a:p>
      </dgm:t>
    </dgm:pt>
    <dgm:pt modelId="{6799494C-12FA-4B3A-8F6A-B064221322D7}" type="parTrans" cxnId="{38A85ED1-7545-4C71-8A82-D245911EF9F0}">
      <dgm:prSet/>
      <dgm:spPr/>
      <dgm:t>
        <a:bodyPr/>
        <a:lstStyle/>
        <a:p>
          <a:pPr algn="ctr"/>
          <a:endParaRPr lang="es-ES"/>
        </a:p>
      </dgm:t>
    </dgm:pt>
    <dgm:pt modelId="{017F2913-FD7F-43A9-A083-EB4670B39BA3}" type="sibTrans" cxnId="{38A85ED1-7545-4C71-8A82-D245911EF9F0}">
      <dgm:prSet/>
      <dgm:spPr/>
      <dgm:t>
        <a:bodyPr/>
        <a:lstStyle/>
        <a:p>
          <a:pPr algn="ctr"/>
          <a:endParaRPr lang="es-ES"/>
        </a:p>
      </dgm:t>
    </dgm:pt>
    <dgm:pt modelId="{8FFD4D63-D3CB-4013-BED0-688C63211977}">
      <dgm:prSet/>
      <dgm:spPr>
        <a:solidFill>
          <a:srgbClr val="FF0000"/>
        </a:solidFill>
      </dgm:spPr>
      <dgm:t>
        <a:bodyPr/>
        <a:lstStyle/>
        <a:p>
          <a:pPr algn="ctr"/>
          <a:r>
            <a:rPr lang="es-E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ea typeface="新細明體" charset="-120"/>
            </a:rPr>
            <a:t>3. El conocimiento es propiedad universal y a él pueden acceder todos los que estén interesados</a:t>
          </a:r>
        </a:p>
      </dgm:t>
    </dgm:pt>
    <dgm:pt modelId="{D52812E4-2AE0-4DAC-96DE-D47555547372}" type="parTrans" cxnId="{1FD2CB37-A717-48DF-848A-39116A5412F3}">
      <dgm:prSet/>
      <dgm:spPr/>
      <dgm:t>
        <a:bodyPr/>
        <a:lstStyle/>
        <a:p>
          <a:pPr algn="ctr"/>
          <a:endParaRPr lang="es-ES"/>
        </a:p>
      </dgm:t>
    </dgm:pt>
    <dgm:pt modelId="{3BA95D16-EE9E-4630-BBE7-BC83472EF060}" type="sibTrans" cxnId="{1FD2CB37-A717-48DF-848A-39116A5412F3}">
      <dgm:prSet/>
      <dgm:spPr/>
      <dgm:t>
        <a:bodyPr/>
        <a:lstStyle/>
        <a:p>
          <a:pPr algn="ctr"/>
          <a:endParaRPr lang="es-ES"/>
        </a:p>
      </dgm:t>
    </dgm:pt>
    <dgm:pt modelId="{710E56BC-07EF-4DC0-8469-7719BB00FA57}">
      <dgm:prSet/>
      <dgm:spPr>
        <a:solidFill>
          <a:srgbClr val="FF0000"/>
        </a:solidFill>
      </dgm:spPr>
      <dgm:t>
        <a:bodyPr/>
        <a:lstStyle/>
        <a:p>
          <a:pPr algn="ctr"/>
          <a:r>
            <a:rPr lang="es-E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  <a:ea typeface="新細明體" charset="-120"/>
            </a:rPr>
            <a:t>4. Existen tres centros culturales en el mundo </a:t>
          </a:r>
        </a:p>
      </dgm:t>
    </dgm:pt>
    <dgm:pt modelId="{9B40847E-E321-434D-989C-EA0070A8CF59}" type="parTrans" cxnId="{D429D039-D01D-4C6E-8FA3-AE180506C633}">
      <dgm:prSet/>
      <dgm:spPr/>
      <dgm:t>
        <a:bodyPr/>
        <a:lstStyle/>
        <a:p>
          <a:pPr algn="ctr"/>
          <a:endParaRPr lang="es-ES"/>
        </a:p>
      </dgm:t>
    </dgm:pt>
    <dgm:pt modelId="{5FC97104-FABD-420D-A9F8-B6CC63371005}" type="sibTrans" cxnId="{D429D039-D01D-4C6E-8FA3-AE180506C633}">
      <dgm:prSet/>
      <dgm:spPr/>
      <dgm:t>
        <a:bodyPr/>
        <a:lstStyle/>
        <a:p>
          <a:pPr algn="ctr"/>
          <a:endParaRPr lang="es-ES"/>
        </a:p>
      </dgm:t>
    </dgm:pt>
    <dgm:pt modelId="{3DEEAA53-69B1-4E5C-BFC5-247E9FE3DA4E}" type="pres">
      <dgm:prSet presAssocID="{DC139859-F8F4-4D31-8ED0-D68D1A528E9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26B2573-C54D-4881-B2E4-624C1C3557DE}" type="pres">
      <dgm:prSet presAssocID="{309D6D37-AB5C-4728-8F3C-159E641A4B21}" presName="linNode" presStyleCnt="0"/>
      <dgm:spPr/>
    </dgm:pt>
    <dgm:pt modelId="{27923FC4-D5FA-4F13-9B17-95E24C5A136C}" type="pres">
      <dgm:prSet presAssocID="{309D6D37-AB5C-4728-8F3C-159E641A4B21}" presName="parentShp" presStyleLbl="node1" presStyleIdx="0" presStyleCnt="4" custScaleX="3693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4FCCA8-BB70-4892-93ED-7EB490A76459}" type="pres">
      <dgm:prSet presAssocID="{309D6D37-AB5C-4728-8F3C-159E641A4B21}" presName="childShp" presStyleLbl="bgAccFollowNode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136333-5E0E-4D9A-B45D-64D2433F39F7}" type="pres">
      <dgm:prSet presAssocID="{837C63C9-2786-4FD0-9353-9D7FD418AA4E}" presName="spacing" presStyleCnt="0"/>
      <dgm:spPr/>
    </dgm:pt>
    <dgm:pt modelId="{49412C5E-9383-4130-AE24-962C32BDC69F}" type="pres">
      <dgm:prSet presAssocID="{6AC74F94-8307-4B89-89CF-767139E83514}" presName="linNode" presStyleCnt="0"/>
      <dgm:spPr/>
    </dgm:pt>
    <dgm:pt modelId="{997E9732-CE98-4206-8FCD-B25FCAFBF222}" type="pres">
      <dgm:prSet presAssocID="{6AC74F94-8307-4B89-89CF-767139E83514}" presName="parentShp" presStyleLbl="node1" presStyleIdx="1" presStyleCnt="4" custScaleX="3441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631A3F-2971-48C0-920A-B303F0676718}" type="pres">
      <dgm:prSet presAssocID="{6AC74F94-8307-4B89-89CF-767139E83514}" presName="childShp" presStyleLbl="bgAccFollowNode1" presStyleIdx="1" presStyleCnt="4" custScaleX="8017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97ED268-66F7-47E5-9779-07C4EF496D6A}" type="pres">
      <dgm:prSet presAssocID="{017F2913-FD7F-43A9-A083-EB4670B39BA3}" presName="spacing" presStyleCnt="0"/>
      <dgm:spPr/>
    </dgm:pt>
    <dgm:pt modelId="{9F547499-1C53-4084-92B8-6A3A37773C28}" type="pres">
      <dgm:prSet presAssocID="{8FFD4D63-D3CB-4013-BED0-688C63211977}" presName="linNode" presStyleCnt="0"/>
      <dgm:spPr/>
    </dgm:pt>
    <dgm:pt modelId="{A8CEFC1C-9182-48B1-986E-E93F2AEB051C}" type="pres">
      <dgm:prSet presAssocID="{8FFD4D63-D3CB-4013-BED0-688C63211977}" presName="parentShp" presStyleLbl="node1" presStyleIdx="2" presStyleCnt="4" custScaleX="3380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D92E2B-FFFE-4A16-BF7D-B7F78EB4A973}" type="pres">
      <dgm:prSet presAssocID="{8FFD4D63-D3CB-4013-BED0-688C63211977}" presName="childShp" presStyleLbl="bgAccFollowNode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DC1E8ED-79A1-418A-B3E3-80A0B3B119BB}" type="pres">
      <dgm:prSet presAssocID="{3BA95D16-EE9E-4630-BBE7-BC83472EF060}" presName="spacing" presStyleCnt="0"/>
      <dgm:spPr/>
    </dgm:pt>
    <dgm:pt modelId="{6362A659-6A99-4426-A88E-80AC30964C4F}" type="pres">
      <dgm:prSet presAssocID="{710E56BC-07EF-4DC0-8469-7719BB00FA57}" presName="linNode" presStyleCnt="0"/>
      <dgm:spPr/>
    </dgm:pt>
    <dgm:pt modelId="{2CC8B9B9-CB80-4CDA-B6DD-6E093CFA69F1}" type="pres">
      <dgm:prSet presAssocID="{710E56BC-07EF-4DC0-8469-7719BB00FA57}" presName="parentShp" presStyleLbl="node1" presStyleIdx="3" presStyleCnt="4" custScaleX="3333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46D541-17FD-4D3F-9EE0-768EA1AC3DBC}" type="pres">
      <dgm:prSet presAssocID="{710E56BC-07EF-4DC0-8469-7719BB00FA57}" presName="childShp" presStyleLbl="bgAccFollowNode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FD2CB37-A717-48DF-848A-39116A5412F3}" srcId="{DC139859-F8F4-4D31-8ED0-D68D1A528E93}" destId="{8FFD4D63-D3CB-4013-BED0-688C63211977}" srcOrd="2" destOrd="0" parTransId="{D52812E4-2AE0-4DAC-96DE-D47555547372}" sibTransId="{3BA95D16-EE9E-4630-BBE7-BC83472EF060}"/>
    <dgm:cxn modelId="{0375DBFE-B13A-42A6-AFEE-584C9D391F0D}" type="presOf" srcId="{710E56BC-07EF-4DC0-8469-7719BB00FA57}" destId="{2CC8B9B9-CB80-4CDA-B6DD-6E093CFA69F1}" srcOrd="0" destOrd="0" presId="urn:microsoft.com/office/officeart/2005/8/layout/vList6"/>
    <dgm:cxn modelId="{8D6B6852-0757-43C7-9FC9-A7CA1ED53172}" type="presOf" srcId="{6AC74F94-8307-4B89-89CF-767139E83514}" destId="{997E9732-CE98-4206-8FCD-B25FCAFBF222}" srcOrd="0" destOrd="0" presId="urn:microsoft.com/office/officeart/2005/8/layout/vList6"/>
    <dgm:cxn modelId="{162AD470-1050-4BDB-92AD-EB5487CB5862}" srcId="{DC139859-F8F4-4D31-8ED0-D68D1A528E93}" destId="{309D6D37-AB5C-4728-8F3C-159E641A4B21}" srcOrd="0" destOrd="0" parTransId="{33FBD49E-DA95-4150-AFF0-AF3AD174B772}" sibTransId="{837C63C9-2786-4FD0-9353-9D7FD418AA4E}"/>
    <dgm:cxn modelId="{8C74CAEC-C135-4639-A82E-454975FDA014}" type="presOf" srcId="{DC139859-F8F4-4D31-8ED0-D68D1A528E93}" destId="{3DEEAA53-69B1-4E5C-BFC5-247E9FE3DA4E}" srcOrd="0" destOrd="0" presId="urn:microsoft.com/office/officeart/2005/8/layout/vList6"/>
    <dgm:cxn modelId="{F227C129-88B0-44DD-B8EE-D020F9A44AC2}" type="presOf" srcId="{309D6D37-AB5C-4728-8F3C-159E641A4B21}" destId="{27923FC4-D5FA-4F13-9B17-95E24C5A136C}" srcOrd="0" destOrd="0" presId="urn:microsoft.com/office/officeart/2005/8/layout/vList6"/>
    <dgm:cxn modelId="{38A85ED1-7545-4C71-8A82-D245911EF9F0}" srcId="{DC139859-F8F4-4D31-8ED0-D68D1A528E93}" destId="{6AC74F94-8307-4B89-89CF-767139E83514}" srcOrd="1" destOrd="0" parTransId="{6799494C-12FA-4B3A-8F6A-B064221322D7}" sibTransId="{017F2913-FD7F-43A9-A083-EB4670B39BA3}"/>
    <dgm:cxn modelId="{0B00D377-A003-4FBC-96AF-0E215A37A66B}" type="presOf" srcId="{8FFD4D63-D3CB-4013-BED0-688C63211977}" destId="{A8CEFC1C-9182-48B1-986E-E93F2AEB051C}" srcOrd="0" destOrd="0" presId="urn:microsoft.com/office/officeart/2005/8/layout/vList6"/>
    <dgm:cxn modelId="{D429D039-D01D-4C6E-8FA3-AE180506C633}" srcId="{DC139859-F8F4-4D31-8ED0-D68D1A528E93}" destId="{710E56BC-07EF-4DC0-8469-7719BB00FA57}" srcOrd="3" destOrd="0" parTransId="{9B40847E-E321-434D-989C-EA0070A8CF59}" sibTransId="{5FC97104-FABD-420D-A9F8-B6CC63371005}"/>
    <dgm:cxn modelId="{7DAD377C-2F8E-4371-97B7-7E29EF6EAB06}" type="presParOf" srcId="{3DEEAA53-69B1-4E5C-BFC5-247E9FE3DA4E}" destId="{326B2573-C54D-4881-B2E4-624C1C3557DE}" srcOrd="0" destOrd="0" presId="urn:microsoft.com/office/officeart/2005/8/layout/vList6"/>
    <dgm:cxn modelId="{57094D24-0922-48B5-96BD-61D70D6A2988}" type="presParOf" srcId="{326B2573-C54D-4881-B2E4-624C1C3557DE}" destId="{27923FC4-D5FA-4F13-9B17-95E24C5A136C}" srcOrd="0" destOrd="0" presId="urn:microsoft.com/office/officeart/2005/8/layout/vList6"/>
    <dgm:cxn modelId="{3CC95DDC-B00C-4D93-9D75-FE06CEB23F57}" type="presParOf" srcId="{326B2573-C54D-4881-B2E4-624C1C3557DE}" destId="{E34FCCA8-BB70-4892-93ED-7EB490A76459}" srcOrd="1" destOrd="0" presId="urn:microsoft.com/office/officeart/2005/8/layout/vList6"/>
    <dgm:cxn modelId="{F7765CAA-3495-4B62-BDE8-395C2AECD6A9}" type="presParOf" srcId="{3DEEAA53-69B1-4E5C-BFC5-247E9FE3DA4E}" destId="{79136333-5E0E-4D9A-B45D-64D2433F39F7}" srcOrd="1" destOrd="0" presId="urn:microsoft.com/office/officeart/2005/8/layout/vList6"/>
    <dgm:cxn modelId="{ED2BB723-F944-4E95-9796-A05B586728A6}" type="presParOf" srcId="{3DEEAA53-69B1-4E5C-BFC5-247E9FE3DA4E}" destId="{49412C5E-9383-4130-AE24-962C32BDC69F}" srcOrd="2" destOrd="0" presId="urn:microsoft.com/office/officeart/2005/8/layout/vList6"/>
    <dgm:cxn modelId="{5CE8F49D-CE32-4F19-8E14-451595EF291D}" type="presParOf" srcId="{49412C5E-9383-4130-AE24-962C32BDC69F}" destId="{997E9732-CE98-4206-8FCD-B25FCAFBF222}" srcOrd="0" destOrd="0" presId="urn:microsoft.com/office/officeart/2005/8/layout/vList6"/>
    <dgm:cxn modelId="{5AB9A460-3AFD-4BF8-9F3D-32D960DF561D}" type="presParOf" srcId="{49412C5E-9383-4130-AE24-962C32BDC69F}" destId="{2A631A3F-2971-48C0-920A-B303F0676718}" srcOrd="1" destOrd="0" presId="urn:microsoft.com/office/officeart/2005/8/layout/vList6"/>
    <dgm:cxn modelId="{8311D1FF-EBCB-4E0B-97BA-8128989EEDF1}" type="presParOf" srcId="{3DEEAA53-69B1-4E5C-BFC5-247E9FE3DA4E}" destId="{D97ED268-66F7-47E5-9779-07C4EF496D6A}" srcOrd="3" destOrd="0" presId="urn:microsoft.com/office/officeart/2005/8/layout/vList6"/>
    <dgm:cxn modelId="{D6552EE8-6FCB-4E0F-A46C-CA180B8C2481}" type="presParOf" srcId="{3DEEAA53-69B1-4E5C-BFC5-247E9FE3DA4E}" destId="{9F547499-1C53-4084-92B8-6A3A37773C28}" srcOrd="4" destOrd="0" presId="urn:microsoft.com/office/officeart/2005/8/layout/vList6"/>
    <dgm:cxn modelId="{9DECE131-92E0-4691-8AEE-35F9B6A1A69B}" type="presParOf" srcId="{9F547499-1C53-4084-92B8-6A3A37773C28}" destId="{A8CEFC1C-9182-48B1-986E-E93F2AEB051C}" srcOrd="0" destOrd="0" presId="urn:microsoft.com/office/officeart/2005/8/layout/vList6"/>
    <dgm:cxn modelId="{829FBC97-61A2-45AC-9408-A7C470885761}" type="presParOf" srcId="{9F547499-1C53-4084-92B8-6A3A37773C28}" destId="{37D92E2B-FFFE-4A16-BF7D-B7F78EB4A973}" srcOrd="1" destOrd="0" presId="urn:microsoft.com/office/officeart/2005/8/layout/vList6"/>
    <dgm:cxn modelId="{7F66EF02-DED5-4E36-B867-E0401A5D59F8}" type="presParOf" srcId="{3DEEAA53-69B1-4E5C-BFC5-247E9FE3DA4E}" destId="{2DC1E8ED-79A1-418A-B3E3-80A0B3B119BB}" srcOrd="5" destOrd="0" presId="urn:microsoft.com/office/officeart/2005/8/layout/vList6"/>
    <dgm:cxn modelId="{AE8F4FAE-098E-4FF6-B45B-442C9F4A130A}" type="presParOf" srcId="{3DEEAA53-69B1-4E5C-BFC5-247E9FE3DA4E}" destId="{6362A659-6A99-4426-A88E-80AC30964C4F}" srcOrd="6" destOrd="0" presId="urn:microsoft.com/office/officeart/2005/8/layout/vList6"/>
    <dgm:cxn modelId="{0B68268A-4F65-440D-963F-927085A08CD2}" type="presParOf" srcId="{6362A659-6A99-4426-A88E-80AC30964C4F}" destId="{2CC8B9B9-CB80-4CDA-B6DD-6E093CFA69F1}" srcOrd="0" destOrd="0" presId="urn:microsoft.com/office/officeart/2005/8/layout/vList6"/>
    <dgm:cxn modelId="{156585A5-7444-48FD-AF09-617E3DA9C74E}" type="presParOf" srcId="{6362A659-6A99-4426-A88E-80AC30964C4F}" destId="{7446D541-17FD-4D3F-9EE0-768EA1AC3DBC}" srcOrd="1" destOrd="0" presId="urn:microsoft.com/office/officeart/2005/8/layout/vList6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D2C735-9B01-4369-B01B-3ACD56BAECC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5890DA6-5202-4CC1-A90F-6751C26122F4}">
      <dgm:prSet phldrT="[Texto]"/>
      <dgm:spPr/>
      <dgm:t>
        <a:bodyPr/>
        <a:lstStyle/>
        <a:p>
          <a:r>
            <a:rPr lang="es-ES" altLang="zh-TW" b="1" dirty="0" smtClean="0">
              <a:solidFill>
                <a:srgbClr val="FFFF00"/>
              </a:solidFill>
              <a:ea typeface="新細明體" charset="-120"/>
            </a:rPr>
            <a:t>Tenemos un triple problema</a:t>
          </a:r>
          <a:r>
            <a:rPr lang="es-ES" altLang="zh-TW" dirty="0" smtClean="0">
              <a:ea typeface="新細明體" charset="-120"/>
            </a:rPr>
            <a:t>: </a:t>
          </a:r>
          <a:endParaRPr lang="es-ES" dirty="0"/>
        </a:p>
      </dgm:t>
    </dgm:pt>
    <dgm:pt modelId="{B32CC7A2-0B6E-4B13-A320-0EFE65D1BBB0}" type="parTrans" cxnId="{00DBDD83-F772-4AE0-B0E3-70FFB06CE979}">
      <dgm:prSet/>
      <dgm:spPr/>
      <dgm:t>
        <a:bodyPr/>
        <a:lstStyle/>
        <a:p>
          <a:endParaRPr lang="es-ES"/>
        </a:p>
      </dgm:t>
    </dgm:pt>
    <dgm:pt modelId="{E7444AB1-C9CB-4081-889F-686FDFF3DB27}" type="sibTrans" cxnId="{00DBDD83-F772-4AE0-B0E3-70FFB06CE979}">
      <dgm:prSet/>
      <dgm:spPr/>
      <dgm:t>
        <a:bodyPr/>
        <a:lstStyle/>
        <a:p>
          <a:endParaRPr lang="es-ES"/>
        </a:p>
      </dgm:t>
    </dgm:pt>
    <dgm:pt modelId="{B835E28F-537D-4FDC-955A-CA02B5E58FE9}">
      <dgm:prSet custT="1"/>
      <dgm:spPr/>
      <dgm:t>
        <a:bodyPr/>
        <a:lstStyle/>
        <a:p>
          <a:r>
            <a:rPr lang="es-ES" altLang="zh-TW" sz="1800" b="1" dirty="0" smtClean="0">
              <a:solidFill>
                <a:schemeClr val="hlink"/>
              </a:solidFill>
              <a:latin typeface="Comic Sans MS" pitchFamily="66" charset="0"/>
              <a:ea typeface="新細明體" charset="-120"/>
            </a:rPr>
            <a:t>El primero</a:t>
          </a:r>
          <a:r>
            <a:rPr lang="es-ES" altLang="zh-TW" sz="1800" dirty="0" smtClean="0">
              <a:latin typeface="Comic Sans MS" pitchFamily="66" charset="0"/>
              <a:ea typeface="新細明體" charset="-120"/>
            </a:rPr>
            <a:t>, necesitamos tener herramientas para convertir la información en conocimiento</a:t>
          </a:r>
        </a:p>
      </dgm:t>
    </dgm:pt>
    <dgm:pt modelId="{B56F41F5-3936-44DA-89D6-B8048F3DFD87}" type="parTrans" cxnId="{C2765B1E-539E-4288-B908-2EA0B8E40CAE}">
      <dgm:prSet/>
      <dgm:spPr/>
      <dgm:t>
        <a:bodyPr/>
        <a:lstStyle/>
        <a:p>
          <a:endParaRPr lang="es-ES"/>
        </a:p>
      </dgm:t>
    </dgm:pt>
    <dgm:pt modelId="{5A91CF98-1754-4E2A-A4DB-CFA921C6C9D3}" type="sibTrans" cxnId="{C2765B1E-539E-4288-B908-2EA0B8E40CAE}">
      <dgm:prSet/>
      <dgm:spPr/>
      <dgm:t>
        <a:bodyPr/>
        <a:lstStyle/>
        <a:p>
          <a:endParaRPr lang="es-ES"/>
        </a:p>
      </dgm:t>
    </dgm:pt>
    <dgm:pt modelId="{CB8E1B6E-8836-4A00-9508-8D63978A4D1F}">
      <dgm:prSet custT="1"/>
      <dgm:spPr/>
      <dgm:t>
        <a:bodyPr/>
        <a:lstStyle/>
        <a:p>
          <a:r>
            <a:rPr lang="es-ES" altLang="zh-TW" sz="1800" b="1" dirty="0" smtClean="0">
              <a:solidFill>
                <a:schemeClr val="hlink"/>
              </a:solidFill>
              <a:latin typeface="Comic Sans MS" pitchFamily="66" charset="0"/>
              <a:ea typeface="新細明體" charset="-120"/>
            </a:rPr>
            <a:t>El segundo</a:t>
          </a:r>
          <a:r>
            <a:rPr lang="es-ES" altLang="zh-TW" sz="1800" dirty="0" smtClean="0">
              <a:latin typeface="Comic Sans MS" pitchFamily="66" charset="0"/>
              <a:ea typeface="新細明體" charset="-120"/>
            </a:rPr>
            <a:t>, necesitamos criterios para reconocer la validez del conocimiento </a:t>
          </a:r>
        </a:p>
      </dgm:t>
    </dgm:pt>
    <dgm:pt modelId="{D44FA0A1-25E7-45D9-B962-50DC0ED24B0E}" type="parTrans" cxnId="{8A2CB139-E1FD-433C-A23A-CF11C7F0FDF4}">
      <dgm:prSet/>
      <dgm:spPr/>
      <dgm:t>
        <a:bodyPr/>
        <a:lstStyle/>
        <a:p>
          <a:endParaRPr lang="es-ES"/>
        </a:p>
      </dgm:t>
    </dgm:pt>
    <dgm:pt modelId="{43806A70-28A6-4E3A-A932-124D0B4B5019}" type="sibTrans" cxnId="{8A2CB139-E1FD-433C-A23A-CF11C7F0FDF4}">
      <dgm:prSet/>
      <dgm:spPr/>
      <dgm:t>
        <a:bodyPr/>
        <a:lstStyle/>
        <a:p>
          <a:endParaRPr lang="es-ES"/>
        </a:p>
      </dgm:t>
    </dgm:pt>
    <dgm:pt modelId="{3E0EC44E-9131-4719-82CC-D127C8C169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altLang="zh-TW" sz="1800" b="1" dirty="0" smtClean="0">
              <a:solidFill>
                <a:schemeClr val="hlink"/>
              </a:solidFill>
              <a:latin typeface="Comic Sans MS" pitchFamily="66" charset="0"/>
              <a:ea typeface="新細明體" charset="-120"/>
            </a:rPr>
            <a:t>El tercero</a:t>
          </a:r>
          <a:r>
            <a:rPr lang="es-ES" altLang="zh-TW" sz="1800" dirty="0" smtClean="0">
              <a:latin typeface="Comic Sans MS" pitchFamily="66" charset="0"/>
              <a:ea typeface="新細明體" charset="-120"/>
            </a:rPr>
            <a:t> definir unos requisitos para determinar la pertinencia del conocimiento para aplicarlo en la solución a los problemas que nos afectan como individuos y como comunidad</a:t>
          </a:r>
          <a:r>
            <a:rPr lang="es-ES" altLang="zh-TW" sz="1700" dirty="0" smtClean="0">
              <a:latin typeface="Comic Sans MS" pitchFamily="66" charset="0"/>
              <a:ea typeface="新細明體" charset="-120"/>
            </a:rPr>
            <a:t>. </a:t>
          </a:r>
        </a:p>
      </dgm:t>
    </dgm:pt>
    <dgm:pt modelId="{9346ECD5-44DB-4BDB-8DAF-DB3ADCBD7507}" type="parTrans" cxnId="{89C24FC2-1288-4C79-A5E2-017B158BAB0A}">
      <dgm:prSet/>
      <dgm:spPr/>
      <dgm:t>
        <a:bodyPr/>
        <a:lstStyle/>
        <a:p>
          <a:endParaRPr lang="es-ES"/>
        </a:p>
      </dgm:t>
    </dgm:pt>
    <dgm:pt modelId="{D6E12574-8ACA-4375-9791-7FC859CAFE2B}" type="sibTrans" cxnId="{89C24FC2-1288-4C79-A5E2-017B158BAB0A}">
      <dgm:prSet/>
      <dgm:spPr/>
      <dgm:t>
        <a:bodyPr/>
        <a:lstStyle/>
        <a:p>
          <a:endParaRPr lang="es-ES"/>
        </a:p>
      </dgm:t>
    </dgm:pt>
    <dgm:pt modelId="{7D24520D-09F6-481A-B344-7D6026BF16D5}">
      <dgm:prSet/>
      <dgm:spPr/>
      <dgm:t>
        <a:bodyPr/>
        <a:lstStyle/>
        <a:p>
          <a:r>
            <a:rPr lang="es-ES" altLang="zh-TW" b="1" u="sng" dirty="0" smtClean="0">
              <a:solidFill>
                <a:srgbClr val="002060"/>
              </a:solidFill>
              <a:latin typeface="Comic Sans MS" pitchFamily="66" charset="0"/>
              <a:ea typeface="新細明體" charset="-120"/>
            </a:rPr>
            <a:t>Frente a cada problema debe intentarse una solución</a:t>
          </a:r>
          <a:endParaRPr lang="es-ES_tradnl" b="1" u="sng" dirty="0" smtClean="0">
            <a:solidFill>
              <a:srgbClr val="002060"/>
            </a:solidFill>
            <a:latin typeface="Comic Sans MS" pitchFamily="66" charset="0"/>
          </a:endParaRPr>
        </a:p>
      </dgm:t>
    </dgm:pt>
    <dgm:pt modelId="{C3C1309F-C045-43D2-8ADF-213E04A3F65C}" type="parTrans" cxnId="{F853B133-5CB7-4806-AB02-A4DD7F3AED7E}">
      <dgm:prSet/>
      <dgm:spPr/>
      <dgm:t>
        <a:bodyPr/>
        <a:lstStyle/>
        <a:p>
          <a:endParaRPr lang="es-ES"/>
        </a:p>
      </dgm:t>
    </dgm:pt>
    <dgm:pt modelId="{5F6A2B60-738C-4BF6-90EC-D75A767EB125}" type="sibTrans" cxnId="{F853B133-5CB7-4806-AB02-A4DD7F3AED7E}">
      <dgm:prSet/>
      <dgm:spPr/>
      <dgm:t>
        <a:bodyPr/>
        <a:lstStyle/>
        <a:p>
          <a:endParaRPr lang="es-ES"/>
        </a:p>
      </dgm:t>
    </dgm:pt>
    <dgm:pt modelId="{7327630C-47F3-462E-8F32-A54CE51D2B3D}" type="pres">
      <dgm:prSet presAssocID="{14D2C735-9B01-4369-B01B-3ACD56BAECC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9C4AECD-4AF6-4354-8802-187DA1D89F23}" type="pres">
      <dgm:prSet presAssocID="{C5890DA6-5202-4CC1-A90F-6751C26122F4}" presName="root" presStyleCnt="0"/>
      <dgm:spPr/>
    </dgm:pt>
    <dgm:pt modelId="{457EE666-A15F-4FF4-B358-22480637F809}" type="pres">
      <dgm:prSet presAssocID="{C5890DA6-5202-4CC1-A90F-6751C26122F4}" presName="rootComposite" presStyleCnt="0"/>
      <dgm:spPr/>
    </dgm:pt>
    <dgm:pt modelId="{3FDFFF51-8E21-4121-9C51-AAE4A6C4CC96}" type="pres">
      <dgm:prSet presAssocID="{C5890DA6-5202-4CC1-A90F-6751C26122F4}" presName="rootText" presStyleLbl="node1" presStyleIdx="0" presStyleCnt="1" custScaleX="268732"/>
      <dgm:spPr/>
      <dgm:t>
        <a:bodyPr/>
        <a:lstStyle/>
        <a:p>
          <a:endParaRPr lang="es-ES"/>
        </a:p>
      </dgm:t>
    </dgm:pt>
    <dgm:pt modelId="{F576FCF4-9172-41DE-980D-3B76F8555632}" type="pres">
      <dgm:prSet presAssocID="{C5890DA6-5202-4CC1-A90F-6751C26122F4}" presName="rootConnector" presStyleLbl="node1" presStyleIdx="0" presStyleCnt="1"/>
      <dgm:spPr/>
      <dgm:t>
        <a:bodyPr/>
        <a:lstStyle/>
        <a:p>
          <a:endParaRPr lang="es-ES"/>
        </a:p>
      </dgm:t>
    </dgm:pt>
    <dgm:pt modelId="{29A55C51-A543-4B6E-ACD9-2CDE35096352}" type="pres">
      <dgm:prSet presAssocID="{C5890DA6-5202-4CC1-A90F-6751C26122F4}" presName="childShape" presStyleCnt="0"/>
      <dgm:spPr/>
    </dgm:pt>
    <dgm:pt modelId="{D9E34650-57F9-4122-B036-3DC2BB1D263C}" type="pres">
      <dgm:prSet presAssocID="{B56F41F5-3936-44DA-89D6-B8048F3DFD87}" presName="Name13" presStyleLbl="parChTrans1D2" presStyleIdx="0" presStyleCnt="4"/>
      <dgm:spPr/>
      <dgm:t>
        <a:bodyPr/>
        <a:lstStyle/>
        <a:p>
          <a:endParaRPr lang="es-ES"/>
        </a:p>
      </dgm:t>
    </dgm:pt>
    <dgm:pt modelId="{1A06A40F-7563-487A-ABFE-E9EA32643168}" type="pres">
      <dgm:prSet presAssocID="{B835E28F-537D-4FDC-955A-CA02B5E58FE9}" presName="childText" presStyleLbl="bgAcc1" presStyleIdx="0" presStyleCnt="4" custScaleX="4219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065825-E217-4F04-91D9-797D480BEC4F}" type="pres">
      <dgm:prSet presAssocID="{D44FA0A1-25E7-45D9-B962-50DC0ED24B0E}" presName="Name13" presStyleLbl="parChTrans1D2" presStyleIdx="1" presStyleCnt="4"/>
      <dgm:spPr/>
      <dgm:t>
        <a:bodyPr/>
        <a:lstStyle/>
        <a:p>
          <a:endParaRPr lang="es-ES"/>
        </a:p>
      </dgm:t>
    </dgm:pt>
    <dgm:pt modelId="{E0492749-AFA0-4472-88B8-FBD17386A690}" type="pres">
      <dgm:prSet presAssocID="{CB8E1B6E-8836-4A00-9508-8D63978A4D1F}" presName="childText" presStyleLbl="bgAcc1" presStyleIdx="1" presStyleCnt="4" custScaleX="4275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FE18EE-4319-482C-A701-D4BAD2ACC4D5}" type="pres">
      <dgm:prSet presAssocID="{9346ECD5-44DB-4BDB-8DAF-DB3ADCBD7507}" presName="Name13" presStyleLbl="parChTrans1D2" presStyleIdx="2" presStyleCnt="4"/>
      <dgm:spPr/>
      <dgm:t>
        <a:bodyPr/>
        <a:lstStyle/>
        <a:p>
          <a:endParaRPr lang="es-ES"/>
        </a:p>
      </dgm:t>
    </dgm:pt>
    <dgm:pt modelId="{BC6B5998-E0A3-4937-A86F-ABE749FA1BE8}" type="pres">
      <dgm:prSet presAssocID="{3E0EC44E-9131-4719-82CC-D127C8C16909}" presName="childText" presStyleLbl="bgAcc1" presStyleIdx="2" presStyleCnt="4" custScaleX="435432" custScaleY="1330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62EA26-96E4-4350-B189-931F1E12BCD3}" type="pres">
      <dgm:prSet presAssocID="{C3C1309F-C045-43D2-8ADF-213E04A3F65C}" presName="Name13" presStyleLbl="parChTrans1D2" presStyleIdx="3" presStyleCnt="4"/>
      <dgm:spPr/>
      <dgm:t>
        <a:bodyPr/>
        <a:lstStyle/>
        <a:p>
          <a:endParaRPr lang="es-ES"/>
        </a:p>
      </dgm:t>
    </dgm:pt>
    <dgm:pt modelId="{79F75E19-097D-4A70-9090-46C1608A5E74}" type="pres">
      <dgm:prSet presAssocID="{7D24520D-09F6-481A-B344-7D6026BF16D5}" presName="childText" presStyleLbl="bgAcc1" presStyleIdx="3" presStyleCnt="4" custScaleX="556732" custScaleY="564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F6D01FD-4A08-4370-A6AE-8FFC93AFBE92}" type="presOf" srcId="{C3C1309F-C045-43D2-8ADF-213E04A3F65C}" destId="{4662EA26-96E4-4350-B189-931F1E12BCD3}" srcOrd="0" destOrd="0" presId="urn:microsoft.com/office/officeart/2005/8/layout/hierarchy3"/>
    <dgm:cxn modelId="{3EEED6AF-6BED-4CD5-AFC7-BE43A0330F81}" type="presOf" srcId="{7D24520D-09F6-481A-B344-7D6026BF16D5}" destId="{79F75E19-097D-4A70-9090-46C1608A5E74}" srcOrd="0" destOrd="0" presId="urn:microsoft.com/office/officeart/2005/8/layout/hierarchy3"/>
    <dgm:cxn modelId="{00DBDD83-F772-4AE0-B0E3-70FFB06CE979}" srcId="{14D2C735-9B01-4369-B01B-3ACD56BAECCF}" destId="{C5890DA6-5202-4CC1-A90F-6751C26122F4}" srcOrd="0" destOrd="0" parTransId="{B32CC7A2-0B6E-4B13-A320-0EFE65D1BBB0}" sibTransId="{E7444AB1-C9CB-4081-889F-686FDFF3DB27}"/>
    <dgm:cxn modelId="{83C2622B-DADD-4716-B350-E7E0197C4114}" type="presOf" srcId="{CB8E1B6E-8836-4A00-9508-8D63978A4D1F}" destId="{E0492749-AFA0-4472-88B8-FBD17386A690}" srcOrd="0" destOrd="0" presId="urn:microsoft.com/office/officeart/2005/8/layout/hierarchy3"/>
    <dgm:cxn modelId="{D05C077C-8C33-480B-A538-950D93B9EF0B}" type="presOf" srcId="{B835E28F-537D-4FDC-955A-CA02B5E58FE9}" destId="{1A06A40F-7563-487A-ABFE-E9EA32643168}" srcOrd="0" destOrd="0" presId="urn:microsoft.com/office/officeart/2005/8/layout/hierarchy3"/>
    <dgm:cxn modelId="{64AB4778-E856-489F-9B1A-D923CFD3F0A3}" type="presOf" srcId="{14D2C735-9B01-4369-B01B-3ACD56BAECCF}" destId="{7327630C-47F3-462E-8F32-A54CE51D2B3D}" srcOrd="0" destOrd="0" presId="urn:microsoft.com/office/officeart/2005/8/layout/hierarchy3"/>
    <dgm:cxn modelId="{2788BB21-9D0B-4A16-B666-202A4F528C85}" type="presOf" srcId="{D44FA0A1-25E7-45D9-B962-50DC0ED24B0E}" destId="{AF065825-E217-4F04-91D9-797D480BEC4F}" srcOrd="0" destOrd="0" presId="urn:microsoft.com/office/officeart/2005/8/layout/hierarchy3"/>
    <dgm:cxn modelId="{CBDDF8E8-BB85-494F-9D1A-D3F7A518D4E9}" type="presOf" srcId="{C5890DA6-5202-4CC1-A90F-6751C26122F4}" destId="{F576FCF4-9172-41DE-980D-3B76F8555632}" srcOrd="1" destOrd="0" presId="urn:microsoft.com/office/officeart/2005/8/layout/hierarchy3"/>
    <dgm:cxn modelId="{C2765B1E-539E-4288-B908-2EA0B8E40CAE}" srcId="{C5890DA6-5202-4CC1-A90F-6751C26122F4}" destId="{B835E28F-537D-4FDC-955A-CA02B5E58FE9}" srcOrd="0" destOrd="0" parTransId="{B56F41F5-3936-44DA-89D6-B8048F3DFD87}" sibTransId="{5A91CF98-1754-4E2A-A4DB-CFA921C6C9D3}"/>
    <dgm:cxn modelId="{01596B7C-5A2F-4E50-AA52-867B534BB4E8}" type="presOf" srcId="{B56F41F5-3936-44DA-89D6-B8048F3DFD87}" destId="{D9E34650-57F9-4122-B036-3DC2BB1D263C}" srcOrd="0" destOrd="0" presId="urn:microsoft.com/office/officeart/2005/8/layout/hierarchy3"/>
    <dgm:cxn modelId="{B1F3D14D-D3CD-4022-B9BF-C1F360AF3280}" type="presOf" srcId="{C5890DA6-5202-4CC1-A90F-6751C26122F4}" destId="{3FDFFF51-8E21-4121-9C51-AAE4A6C4CC96}" srcOrd="0" destOrd="0" presId="urn:microsoft.com/office/officeart/2005/8/layout/hierarchy3"/>
    <dgm:cxn modelId="{F853B133-5CB7-4806-AB02-A4DD7F3AED7E}" srcId="{C5890DA6-5202-4CC1-A90F-6751C26122F4}" destId="{7D24520D-09F6-481A-B344-7D6026BF16D5}" srcOrd="3" destOrd="0" parTransId="{C3C1309F-C045-43D2-8ADF-213E04A3F65C}" sibTransId="{5F6A2B60-738C-4BF6-90EC-D75A767EB125}"/>
    <dgm:cxn modelId="{89C24FC2-1288-4C79-A5E2-017B158BAB0A}" srcId="{C5890DA6-5202-4CC1-A90F-6751C26122F4}" destId="{3E0EC44E-9131-4719-82CC-D127C8C16909}" srcOrd="2" destOrd="0" parTransId="{9346ECD5-44DB-4BDB-8DAF-DB3ADCBD7507}" sibTransId="{D6E12574-8ACA-4375-9791-7FC859CAFE2B}"/>
    <dgm:cxn modelId="{B37457EB-E3A6-46F9-A25F-CA225FCE3075}" type="presOf" srcId="{3E0EC44E-9131-4719-82CC-D127C8C16909}" destId="{BC6B5998-E0A3-4937-A86F-ABE749FA1BE8}" srcOrd="0" destOrd="0" presId="urn:microsoft.com/office/officeart/2005/8/layout/hierarchy3"/>
    <dgm:cxn modelId="{8A2CB139-E1FD-433C-A23A-CF11C7F0FDF4}" srcId="{C5890DA6-5202-4CC1-A90F-6751C26122F4}" destId="{CB8E1B6E-8836-4A00-9508-8D63978A4D1F}" srcOrd="1" destOrd="0" parTransId="{D44FA0A1-25E7-45D9-B962-50DC0ED24B0E}" sibTransId="{43806A70-28A6-4E3A-A932-124D0B4B5019}"/>
    <dgm:cxn modelId="{5EC16D25-9F45-48EC-8C57-D0683CE00326}" type="presOf" srcId="{9346ECD5-44DB-4BDB-8DAF-DB3ADCBD7507}" destId="{DFFE18EE-4319-482C-A701-D4BAD2ACC4D5}" srcOrd="0" destOrd="0" presId="urn:microsoft.com/office/officeart/2005/8/layout/hierarchy3"/>
    <dgm:cxn modelId="{6997614E-72AB-4A15-B2C5-36E3FD85973C}" type="presParOf" srcId="{7327630C-47F3-462E-8F32-A54CE51D2B3D}" destId="{D9C4AECD-4AF6-4354-8802-187DA1D89F23}" srcOrd="0" destOrd="0" presId="urn:microsoft.com/office/officeart/2005/8/layout/hierarchy3"/>
    <dgm:cxn modelId="{34153D85-ACF8-440C-A9C8-548E265F1735}" type="presParOf" srcId="{D9C4AECD-4AF6-4354-8802-187DA1D89F23}" destId="{457EE666-A15F-4FF4-B358-22480637F809}" srcOrd="0" destOrd="0" presId="urn:microsoft.com/office/officeart/2005/8/layout/hierarchy3"/>
    <dgm:cxn modelId="{C3969FC1-07AD-482A-8F22-E19EF14A7991}" type="presParOf" srcId="{457EE666-A15F-4FF4-B358-22480637F809}" destId="{3FDFFF51-8E21-4121-9C51-AAE4A6C4CC96}" srcOrd="0" destOrd="0" presId="urn:microsoft.com/office/officeart/2005/8/layout/hierarchy3"/>
    <dgm:cxn modelId="{50AB77D8-3F0F-457B-8630-3FB863481C1C}" type="presParOf" srcId="{457EE666-A15F-4FF4-B358-22480637F809}" destId="{F576FCF4-9172-41DE-980D-3B76F8555632}" srcOrd="1" destOrd="0" presId="urn:microsoft.com/office/officeart/2005/8/layout/hierarchy3"/>
    <dgm:cxn modelId="{19D8583A-401C-4EEC-BCD7-B9D5EB936608}" type="presParOf" srcId="{D9C4AECD-4AF6-4354-8802-187DA1D89F23}" destId="{29A55C51-A543-4B6E-ACD9-2CDE35096352}" srcOrd="1" destOrd="0" presId="urn:microsoft.com/office/officeart/2005/8/layout/hierarchy3"/>
    <dgm:cxn modelId="{CF5F47AB-FB50-4FBF-B21F-12FD3F3C4B26}" type="presParOf" srcId="{29A55C51-A543-4B6E-ACD9-2CDE35096352}" destId="{D9E34650-57F9-4122-B036-3DC2BB1D263C}" srcOrd="0" destOrd="0" presId="urn:microsoft.com/office/officeart/2005/8/layout/hierarchy3"/>
    <dgm:cxn modelId="{765882A5-01B6-480F-8B69-B4C2C5B5B20B}" type="presParOf" srcId="{29A55C51-A543-4B6E-ACD9-2CDE35096352}" destId="{1A06A40F-7563-487A-ABFE-E9EA32643168}" srcOrd="1" destOrd="0" presId="urn:microsoft.com/office/officeart/2005/8/layout/hierarchy3"/>
    <dgm:cxn modelId="{CD4B3B23-CD90-4599-954D-1C915B2968BC}" type="presParOf" srcId="{29A55C51-A543-4B6E-ACD9-2CDE35096352}" destId="{AF065825-E217-4F04-91D9-797D480BEC4F}" srcOrd="2" destOrd="0" presId="urn:microsoft.com/office/officeart/2005/8/layout/hierarchy3"/>
    <dgm:cxn modelId="{6643A142-2DF3-4D14-8247-54025E9D1C4C}" type="presParOf" srcId="{29A55C51-A543-4B6E-ACD9-2CDE35096352}" destId="{E0492749-AFA0-4472-88B8-FBD17386A690}" srcOrd="3" destOrd="0" presId="urn:microsoft.com/office/officeart/2005/8/layout/hierarchy3"/>
    <dgm:cxn modelId="{919B98B8-70C3-4213-925F-22916E28C8FA}" type="presParOf" srcId="{29A55C51-A543-4B6E-ACD9-2CDE35096352}" destId="{DFFE18EE-4319-482C-A701-D4BAD2ACC4D5}" srcOrd="4" destOrd="0" presId="urn:microsoft.com/office/officeart/2005/8/layout/hierarchy3"/>
    <dgm:cxn modelId="{0ADC23C5-0EDE-4007-8EEA-DC40DF1D2A7B}" type="presParOf" srcId="{29A55C51-A543-4B6E-ACD9-2CDE35096352}" destId="{BC6B5998-E0A3-4937-A86F-ABE749FA1BE8}" srcOrd="5" destOrd="0" presId="urn:microsoft.com/office/officeart/2005/8/layout/hierarchy3"/>
    <dgm:cxn modelId="{CCAA914D-7B36-428B-99A6-D87118F833EC}" type="presParOf" srcId="{29A55C51-A543-4B6E-ACD9-2CDE35096352}" destId="{4662EA26-96E4-4350-B189-931F1E12BCD3}" srcOrd="6" destOrd="0" presId="urn:microsoft.com/office/officeart/2005/8/layout/hierarchy3"/>
    <dgm:cxn modelId="{70E919A2-D8CA-44E7-8505-C9CB7CD28616}" type="presParOf" srcId="{29A55C51-A543-4B6E-ACD9-2CDE35096352}" destId="{79F75E19-097D-4A70-9090-46C1608A5E74}" srcOrd="7" destOrd="0" presId="urn:microsoft.com/office/officeart/2005/8/layout/hierarchy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2538B5F-4F82-4F1E-B813-BB552475C96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E08BC6-FD01-4991-8087-58433F08A2C6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altLang="zh-TW" sz="1800" dirty="0" smtClean="0">
              <a:latin typeface="Verdana" pitchFamily="34" charset="0"/>
              <a:ea typeface="新細明體" charset="-120"/>
            </a:rPr>
            <a:t>Aprender por si mismo </a:t>
          </a:r>
          <a:endParaRPr lang="es-ES" sz="1800" dirty="0"/>
        </a:p>
      </dgm:t>
    </dgm:pt>
    <dgm:pt modelId="{A9BFC907-EC17-4D73-9166-A53B53DA0126}" type="parTrans" cxnId="{146759F3-E6DA-40B1-A257-2FC00B952FB1}">
      <dgm:prSet/>
      <dgm:spPr/>
      <dgm:t>
        <a:bodyPr/>
        <a:lstStyle/>
        <a:p>
          <a:endParaRPr lang="es-ES"/>
        </a:p>
      </dgm:t>
    </dgm:pt>
    <dgm:pt modelId="{8014AFB4-848E-49DA-8BFB-C609FE8A0653}" type="sibTrans" cxnId="{146759F3-E6DA-40B1-A257-2FC00B952FB1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s-ES"/>
        </a:p>
      </dgm:t>
    </dgm:pt>
    <dgm:pt modelId="{72074C5B-5032-486D-AB0B-CCA62B096618}">
      <dgm:prSet custT="1"/>
      <dgm:spPr>
        <a:solidFill>
          <a:srgbClr val="C00000"/>
        </a:solidFill>
      </dgm:spPr>
      <dgm:t>
        <a:bodyPr/>
        <a:lstStyle/>
        <a:p>
          <a:r>
            <a:rPr lang="es-ES" altLang="zh-TW" sz="1800" dirty="0" smtClean="0">
              <a:latin typeface="Verdana" pitchFamily="34" charset="0"/>
              <a:ea typeface="新細明體" charset="-120"/>
            </a:rPr>
            <a:t>Apropiándose de los procedimientos más adecuados para acceder a la información </a:t>
          </a:r>
        </a:p>
      </dgm:t>
    </dgm:pt>
    <dgm:pt modelId="{A26F88F2-BD0F-4C09-9777-A7C2EA354F19}" type="parTrans" cxnId="{B1EEA467-030B-4B16-AD0D-BFC51343B7E9}">
      <dgm:prSet/>
      <dgm:spPr/>
      <dgm:t>
        <a:bodyPr/>
        <a:lstStyle/>
        <a:p>
          <a:endParaRPr lang="es-ES"/>
        </a:p>
      </dgm:t>
    </dgm:pt>
    <dgm:pt modelId="{E2EDF689-18C2-495A-A665-2B7E6032E745}" type="sibTrans" cxnId="{B1EEA467-030B-4B16-AD0D-BFC51343B7E9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s-ES"/>
        </a:p>
      </dgm:t>
    </dgm:pt>
    <dgm:pt modelId="{22EED065-5C7A-4884-AF6B-4BDB16895EE4}">
      <dgm:prSet custT="1"/>
      <dgm:spPr>
        <a:solidFill>
          <a:srgbClr val="C00000"/>
        </a:solidFill>
      </dgm:spPr>
      <dgm:t>
        <a:bodyPr/>
        <a:lstStyle/>
        <a:p>
          <a:r>
            <a:rPr lang="es-ES" altLang="zh-TW" sz="1800" dirty="0" smtClean="0">
              <a:latin typeface="Verdana" pitchFamily="34" charset="0"/>
              <a:ea typeface="新細明體" charset="-120"/>
            </a:rPr>
            <a:t>Convertir la información en conocimiento, </a:t>
          </a:r>
        </a:p>
      </dgm:t>
    </dgm:pt>
    <dgm:pt modelId="{D6E18587-F48D-4488-BC1B-AC3942161FF4}" type="parTrans" cxnId="{14739CF1-2313-4C67-BC1A-27AFDE807547}">
      <dgm:prSet/>
      <dgm:spPr/>
      <dgm:t>
        <a:bodyPr/>
        <a:lstStyle/>
        <a:p>
          <a:endParaRPr lang="es-ES"/>
        </a:p>
      </dgm:t>
    </dgm:pt>
    <dgm:pt modelId="{E95BB0DE-C3F7-4077-BC5C-A4B0DC886A73}" type="sibTrans" cxnId="{14739CF1-2313-4C67-BC1A-27AFDE807547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s-ES"/>
        </a:p>
      </dgm:t>
    </dgm:pt>
    <dgm:pt modelId="{847B53C9-4859-4E09-9E5A-1240CEAECEF0}">
      <dgm:prSet custT="1"/>
      <dgm:spPr>
        <a:solidFill>
          <a:srgbClr val="C00000"/>
        </a:solidFill>
      </dgm:spPr>
      <dgm:t>
        <a:bodyPr/>
        <a:lstStyle/>
        <a:p>
          <a:r>
            <a:rPr lang="es-ES" altLang="zh-TW" sz="1600" dirty="0" smtClean="0">
              <a:latin typeface="Verdana" pitchFamily="34" charset="0"/>
              <a:ea typeface="新細明體" charset="-120"/>
            </a:rPr>
            <a:t>según los intereses propios  </a:t>
          </a:r>
        </a:p>
      </dgm:t>
    </dgm:pt>
    <dgm:pt modelId="{ED3733B3-2E70-4788-BF9B-353EC2A8C9E8}" type="parTrans" cxnId="{BFA79CF2-A787-4B98-92DF-44ACE6695102}">
      <dgm:prSet/>
      <dgm:spPr/>
      <dgm:t>
        <a:bodyPr/>
        <a:lstStyle/>
        <a:p>
          <a:endParaRPr lang="es-ES"/>
        </a:p>
      </dgm:t>
    </dgm:pt>
    <dgm:pt modelId="{B55AF3A1-FCDA-4A56-A87D-FE981594525A}" type="sibTrans" cxnId="{BFA79CF2-A787-4B98-92DF-44ACE6695102}">
      <dgm:prSet/>
      <dgm:spPr/>
      <dgm:t>
        <a:bodyPr/>
        <a:lstStyle/>
        <a:p>
          <a:endParaRPr lang="es-ES"/>
        </a:p>
      </dgm:t>
    </dgm:pt>
    <dgm:pt modelId="{4B64FB38-2EC2-42C1-98A4-EBF3484132BF}">
      <dgm:prSet custT="1"/>
      <dgm:spPr>
        <a:solidFill>
          <a:srgbClr val="C00000"/>
        </a:solidFill>
      </dgm:spPr>
      <dgm:t>
        <a:bodyPr/>
        <a:lstStyle/>
        <a:p>
          <a:r>
            <a:rPr lang="es-ES" altLang="zh-TW" sz="1600" dirty="0" smtClean="0">
              <a:latin typeface="Verdana" pitchFamily="34" charset="0"/>
              <a:ea typeface="新細明體" charset="-120"/>
            </a:rPr>
            <a:t>las propias capacidades</a:t>
          </a:r>
        </a:p>
      </dgm:t>
    </dgm:pt>
    <dgm:pt modelId="{B11331F3-200E-4F5D-B1CA-8F7CBA7A13AC}" type="parTrans" cxnId="{9E5BB522-5AAE-408F-A2F8-EA9EB975985B}">
      <dgm:prSet/>
      <dgm:spPr/>
      <dgm:t>
        <a:bodyPr/>
        <a:lstStyle/>
        <a:p>
          <a:endParaRPr lang="es-ES"/>
        </a:p>
      </dgm:t>
    </dgm:pt>
    <dgm:pt modelId="{21CBC8FF-D406-4BB9-95EF-17686CAD2122}" type="sibTrans" cxnId="{9E5BB522-5AAE-408F-A2F8-EA9EB975985B}">
      <dgm:prSet/>
      <dgm:spPr/>
      <dgm:t>
        <a:bodyPr/>
        <a:lstStyle/>
        <a:p>
          <a:endParaRPr lang="es-ES"/>
        </a:p>
      </dgm:t>
    </dgm:pt>
    <dgm:pt modelId="{F825D0B5-3451-4A89-9E2E-6FB69C23D66C}">
      <dgm:prSet custT="1"/>
      <dgm:spPr>
        <a:solidFill>
          <a:srgbClr val="C00000"/>
        </a:solidFill>
      </dgm:spPr>
      <dgm:t>
        <a:bodyPr/>
        <a:lstStyle/>
        <a:p>
          <a:r>
            <a:rPr lang="es-ES" altLang="zh-TW" sz="1600" dirty="0" smtClean="0">
              <a:latin typeface="Verdana" pitchFamily="34" charset="0"/>
              <a:ea typeface="新細明體" charset="-120"/>
            </a:rPr>
            <a:t>Reconociendo las propias limitaciones  </a:t>
          </a:r>
        </a:p>
      </dgm:t>
    </dgm:pt>
    <dgm:pt modelId="{FB99F7E9-B6EC-47A2-A4C9-C4182E2D00D7}" type="parTrans" cxnId="{23D59ADB-C609-4BB3-8C9F-220D121DBD28}">
      <dgm:prSet/>
      <dgm:spPr/>
      <dgm:t>
        <a:bodyPr/>
        <a:lstStyle/>
        <a:p>
          <a:endParaRPr lang="es-ES"/>
        </a:p>
      </dgm:t>
    </dgm:pt>
    <dgm:pt modelId="{B468737D-BC5F-4B08-8DFC-977512E55986}" type="sibTrans" cxnId="{23D59ADB-C609-4BB3-8C9F-220D121DBD28}">
      <dgm:prSet/>
      <dgm:spPr/>
      <dgm:t>
        <a:bodyPr/>
        <a:lstStyle/>
        <a:p>
          <a:endParaRPr lang="es-ES"/>
        </a:p>
      </dgm:t>
    </dgm:pt>
    <dgm:pt modelId="{7F045F07-9442-4D84-8369-CCCB1449281C}">
      <dgm:prSet custT="1"/>
      <dgm:spPr>
        <a:solidFill>
          <a:srgbClr val="C00000"/>
        </a:solidFill>
      </dgm:spPr>
      <dgm:t>
        <a:bodyPr/>
        <a:lstStyle/>
        <a:p>
          <a:r>
            <a:rPr lang="es-CO" altLang="zh-TW" sz="1800" dirty="0" smtClean="0">
              <a:latin typeface="Verdana" pitchFamily="34" charset="0"/>
              <a:ea typeface="新細明體" charset="-120"/>
            </a:rPr>
            <a:t>Consultando otros puntos de vista </a:t>
          </a:r>
          <a:endParaRPr lang="es-ES" altLang="zh-TW" sz="1800" dirty="0" smtClean="0">
            <a:latin typeface="Verdana" pitchFamily="34" charset="0"/>
            <a:ea typeface="新細明體" charset="-120"/>
          </a:endParaRPr>
        </a:p>
      </dgm:t>
    </dgm:pt>
    <dgm:pt modelId="{799F18BC-086F-4A98-B329-76DF4FFCFF79}" type="parTrans" cxnId="{4569319E-154C-430D-AFDC-DF935A3056B8}">
      <dgm:prSet/>
      <dgm:spPr/>
      <dgm:t>
        <a:bodyPr/>
        <a:lstStyle/>
        <a:p>
          <a:endParaRPr lang="es-ES"/>
        </a:p>
      </dgm:t>
    </dgm:pt>
    <dgm:pt modelId="{B849B2FB-8EB4-4278-885D-AA0F829FDFF5}" type="sibTrans" cxnId="{4569319E-154C-430D-AFDC-DF935A3056B8}">
      <dgm:prSet/>
      <dgm:spPr/>
      <dgm:t>
        <a:bodyPr/>
        <a:lstStyle/>
        <a:p>
          <a:endParaRPr lang="es-ES"/>
        </a:p>
      </dgm:t>
    </dgm:pt>
    <dgm:pt modelId="{6DF7E5B1-9169-4170-8207-E6A446F35CAC}" type="pres">
      <dgm:prSet presAssocID="{32538B5F-4F82-4F1E-B813-BB552475C96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64EA6C5-CF44-495A-BAEF-0AEA07F56EE9}" type="pres">
      <dgm:prSet presAssocID="{32538B5F-4F82-4F1E-B813-BB552475C96A}" presName="dummyMaxCanvas" presStyleCnt="0">
        <dgm:presLayoutVars/>
      </dgm:prSet>
      <dgm:spPr/>
    </dgm:pt>
    <dgm:pt modelId="{DC72421A-EF19-46E6-8C0E-B025713EB569}" type="pres">
      <dgm:prSet presAssocID="{32538B5F-4F82-4F1E-B813-BB552475C96A}" presName="FourNodes_1" presStyleLbl="node1" presStyleIdx="0" presStyleCnt="4" custScaleY="492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125107-1C00-4A04-AE1E-B1937B6D834D}" type="pres">
      <dgm:prSet presAssocID="{32538B5F-4F82-4F1E-B813-BB552475C96A}" presName="FourNodes_2" presStyleLbl="node1" presStyleIdx="1" presStyleCnt="4" custLinFactNeighborX="-375" custLinFactNeighborY="-299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07F2A5-CAB2-41C5-9791-4F177C411FCC}" type="pres">
      <dgm:prSet presAssocID="{32538B5F-4F82-4F1E-B813-BB552475C96A}" presName="FourNodes_3" presStyleLbl="node1" presStyleIdx="2" presStyleCnt="4" custScaleY="140705" custLinFactNeighborX="375" custLinFactNeighborY="-124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02178D-839A-4846-9615-A73831B38163}" type="pres">
      <dgm:prSet presAssocID="{32538B5F-4F82-4F1E-B813-BB552475C96A}" presName="FourNodes_4" presStyleLbl="node1" presStyleIdx="3" presStyleCnt="4" custScaleY="49255" custLinFactNeighborX="0" custLinFactNeighborY="-153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9B531E-4A8D-4790-8559-154327CE1819}" type="pres">
      <dgm:prSet presAssocID="{32538B5F-4F82-4F1E-B813-BB552475C96A}" presName="FourConn_1-2" presStyleLbl="fgAccFollowNode1" presStyleIdx="0" presStyleCnt="3" custLinFactNeighborX="47812" custLinFactNeighborY="-134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EC892F-65AD-4F55-BFB8-2EB4252817AC}" type="pres">
      <dgm:prSet presAssocID="{32538B5F-4F82-4F1E-B813-BB552475C96A}" presName="FourConn_2-3" presStyleLbl="fgAccFollowNode1" presStyleIdx="1" presStyleCnt="3" custLinFactNeighborX="2149" custLinFactNeighborY="-2827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4A7DA4-4385-4B27-B96C-2683C01729D2}" type="pres">
      <dgm:prSet presAssocID="{32538B5F-4F82-4F1E-B813-BB552475C96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50F278-104E-4A38-8EB8-F7CCEF661824}" type="pres">
      <dgm:prSet presAssocID="{32538B5F-4F82-4F1E-B813-BB552475C96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FDEF2C-A944-49CB-8A0D-66A0425BD337}" type="pres">
      <dgm:prSet presAssocID="{32538B5F-4F82-4F1E-B813-BB552475C96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28EF91-2AAD-4BBB-A66F-37EE906C793A}" type="pres">
      <dgm:prSet presAssocID="{32538B5F-4F82-4F1E-B813-BB552475C96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41D1A2-30C5-4E28-8D06-1A220545ECBF}" type="pres">
      <dgm:prSet presAssocID="{32538B5F-4F82-4F1E-B813-BB552475C96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ED76FE-7FE1-4EED-BDA2-BDB49B80B594}" type="presOf" srcId="{22EED065-5C7A-4884-AF6B-4BDB16895EE4}" destId="{D628EF91-2AAD-4BBB-A66F-37EE906C793A}" srcOrd="1" destOrd="0" presId="urn:microsoft.com/office/officeart/2005/8/layout/vProcess5"/>
    <dgm:cxn modelId="{7A3DCDE8-B50A-4E8A-8594-E4A1818A3DFF}" type="presOf" srcId="{847B53C9-4859-4E09-9E5A-1240CEAECEF0}" destId="{0C07F2A5-CAB2-41C5-9791-4F177C411FCC}" srcOrd="0" destOrd="1" presId="urn:microsoft.com/office/officeart/2005/8/layout/vProcess5"/>
    <dgm:cxn modelId="{23D59ADB-C609-4BB3-8C9F-220D121DBD28}" srcId="{22EED065-5C7A-4884-AF6B-4BDB16895EE4}" destId="{F825D0B5-3451-4A89-9E2E-6FB69C23D66C}" srcOrd="2" destOrd="0" parTransId="{FB99F7E9-B6EC-47A2-A4C9-C4182E2D00D7}" sibTransId="{B468737D-BC5F-4B08-8DFC-977512E55986}"/>
    <dgm:cxn modelId="{B1EEA467-030B-4B16-AD0D-BFC51343B7E9}" srcId="{32538B5F-4F82-4F1E-B813-BB552475C96A}" destId="{72074C5B-5032-486D-AB0B-CCA62B096618}" srcOrd="1" destOrd="0" parTransId="{A26F88F2-BD0F-4C09-9777-A7C2EA354F19}" sibTransId="{E2EDF689-18C2-495A-A665-2B7E6032E745}"/>
    <dgm:cxn modelId="{14739CF1-2313-4C67-BC1A-27AFDE807547}" srcId="{32538B5F-4F82-4F1E-B813-BB552475C96A}" destId="{22EED065-5C7A-4884-AF6B-4BDB16895EE4}" srcOrd="2" destOrd="0" parTransId="{D6E18587-F48D-4488-BC1B-AC3942161FF4}" sibTransId="{E95BB0DE-C3F7-4077-BC5C-A4B0DC886A73}"/>
    <dgm:cxn modelId="{98BFFDDC-35F4-4A93-AEC3-0880E272CE01}" type="presOf" srcId="{72074C5B-5032-486D-AB0B-CCA62B096618}" destId="{7CFDEF2C-A944-49CB-8A0D-66A0425BD337}" srcOrd="1" destOrd="0" presId="urn:microsoft.com/office/officeart/2005/8/layout/vProcess5"/>
    <dgm:cxn modelId="{75D05473-A76B-4634-82A5-3FE2EE020405}" type="presOf" srcId="{EEE08BC6-FD01-4991-8087-58433F08A2C6}" destId="{E150F278-104E-4A38-8EB8-F7CCEF661824}" srcOrd="1" destOrd="0" presId="urn:microsoft.com/office/officeart/2005/8/layout/vProcess5"/>
    <dgm:cxn modelId="{65469FDC-E9C4-4F6C-B806-ACC6CF2B9E1A}" type="presOf" srcId="{F825D0B5-3451-4A89-9E2E-6FB69C23D66C}" destId="{D628EF91-2AAD-4BBB-A66F-37EE906C793A}" srcOrd="1" destOrd="3" presId="urn:microsoft.com/office/officeart/2005/8/layout/vProcess5"/>
    <dgm:cxn modelId="{51B26C32-5018-4F40-BF96-8464F90D4EB0}" type="presOf" srcId="{8014AFB4-848E-49DA-8BFB-C609FE8A0653}" destId="{F19B531E-4A8D-4790-8559-154327CE1819}" srcOrd="0" destOrd="0" presId="urn:microsoft.com/office/officeart/2005/8/layout/vProcess5"/>
    <dgm:cxn modelId="{F01DA0F3-145A-438C-B2D5-56EE57D703B8}" type="presOf" srcId="{EEE08BC6-FD01-4991-8087-58433F08A2C6}" destId="{DC72421A-EF19-46E6-8C0E-B025713EB569}" srcOrd="0" destOrd="0" presId="urn:microsoft.com/office/officeart/2005/8/layout/vProcess5"/>
    <dgm:cxn modelId="{A9854014-8C07-4980-B350-E5D6E215097A}" type="presOf" srcId="{7F045F07-9442-4D84-8369-CCCB1449281C}" destId="{8D41D1A2-30C5-4E28-8D06-1A220545ECBF}" srcOrd="1" destOrd="0" presId="urn:microsoft.com/office/officeart/2005/8/layout/vProcess5"/>
    <dgm:cxn modelId="{6A1CEF3F-0B31-459A-A929-F854840CCD09}" type="presOf" srcId="{7F045F07-9442-4D84-8369-CCCB1449281C}" destId="{DD02178D-839A-4846-9615-A73831B38163}" srcOrd="0" destOrd="0" presId="urn:microsoft.com/office/officeart/2005/8/layout/vProcess5"/>
    <dgm:cxn modelId="{EF73D803-57A7-40E6-BD76-53FD2EF86969}" type="presOf" srcId="{F825D0B5-3451-4A89-9E2E-6FB69C23D66C}" destId="{0C07F2A5-CAB2-41C5-9791-4F177C411FCC}" srcOrd="0" destOrd="3" presId="urn:microsoft.com/office/officeart/2005/8/layout/vProcess5"/>
    <dgm:cxn modelId="{E265E36C-8243-4270-8DD1-B16EF197F98B}" type="presOf" srcId="{32538B5F-4F82-4F1E-B813-BB552475C96A}" destId="{6DF7E5B1-9169-4170-8207-E6A446F35CAC}" srcOrd="0" destOrd="0" presId="urn:microsoft.com/office/officeart/2005/8/layout/vProcess5"/>
    <dgm:cxn modelId="{2F743CE7-A086-428C-872A-26EC7C29166C}" type="presOf" srcId="{E2EDF689-18C2-495A-A665-2B7E6032E745}" destId="{87EC892F-65AD-4F55-BFB8-2EB4252817AC}" srcOrd="0" destOrd="0" presId="urn:microsoft.com/office/officeart/2005/8/layout/vProcess5"/>
    <dgm:cxn modelId="{D51E8403-5525-428F-8D43-79D5218C525F}" type="presOf" srcId="{847B53C9-4859-4E09-9E5A-1240CEAECEF0}" destId="{D628EF91-2AAD-4BBB-A66F-37EE906C793A}" srcOrd="1" destOrd="1" presId="urn:microsoft.com/office/officeart/2005/8/layout/vProcess5"/>
    <dgm:cxn modelId="{9E5BB522-5AAE-408F-A2F8-EA9EB975985B}" srcId="{22EED065-5C7A-4884-AF6B-4BDB16895EE4}" destId="{4B64FB38-2EC2-42C1-98A4-EBF3484132BF}" srcOrd="1" destOrd="0" parTransId="{B11331F3-200E-4F5D-B1CA-8F7CBA7A13AC}" sibTransId="{21CBC8FF-D406-4BB9-95EF-17686CAD2122}"/>
    <dgm:cxn modelId="{7B958F0C-FF4E-4B76-AC68-267CAE284081}" type="presOf" srcId="{4B64FB38-2EC2-42C1-98A4-EBF3484132BF}" destId="{D628EF91-2AAD-4BBB-A66F-37EE906C793A}" srcOrd="1" destOrd="2" presId="urn:microsoft.com/office/officeart/2005/8/layout/vProcess5"/>
    <dgm:cxn modelId="{78A0106C-74C3-4E50-B1E8-1B4518137EB4}" type="presOf" srcId="{72074C5B-5032-486D-AB0B-CCA62B096618}" destId="{18125107-1C00-4A04-AE1E-B1937B6D834D}" srcOrd="0" destOrd="0" presId="urn:microsoft.com/office/officeart/2005/8/layout/vProcess5"/>
    <dgm:cxn modelId="{146759F3-E6DA-40B1-A257-2FC00B952FB1}" srcId="{32538B5F-4F82-4F1E-B813-BB552475C96A}" destId="{EEE08BC6-FD01-4991-8087-58433F08A2C6}" srcOrd="0" destOrd="0" parTransId="{A9BFC907-EC17-4D73-9166-A53B53DA0126}" sibTransId="{8014AFB4-848E-49DA-8BFB-C609FE8A0653}"/>
    <dgm:cxn modelId="{24A93047-0C79-4D9D-A775-35614DB1E4F9}" type="presOf" srcId="{E95BB0DE-C3F7-4077-BC5C-A4B0DC886A73}" destId="{864A7DA4-4385-4B27-B96C-2683C01729D2}" srcOrd="0" destOrd="0" presId="urn:microsoft.com/office/officeart/2005/8/layout/vProcess5"/>
    <dgm:cxn modelId="{6DC4303D-AD79-4739-BD5A-D561B526AC12}" type="presOf" srcId="{4B64FB38-2EC2-42C1-98A4-EBF3484132BF}" destId="{0C07F2A5-CAB2-41C5-9791-4F177C411FCC}" srcOrd="0" destOrd="2" presId="urn:microsoft.com/office/officeart/2005/8/layout/vProcess5"/>
    <dgm:cxn modelId="{BFA79CF2-A787-4B98-92DF-44ACE6695102}" srcId="{22EED065-5C7A-4884-AF6B-4BDB16895EE4}" destId="{847B53C9-4859-4E09-9E5A-1240CEAECEF0}" srcOrd="0" destOrd="0" parTransId="{ED3733B3-2E70-4788-BF9B-353EC2A8C9E8}" sibTransId="{B55AF3A1-FCDA-4A56-A87D-FE981594525A}"/>
    <dgm:cxn modelId="{4569319E-154C-430D-AFDC-DF935A3056B8}" srcId="{32538B5F-4F82-4F1E-B813-BB552475C96A}" destId="{7F045F07-9442-4D84-8369-CCCB1449281C}" srcOrd="3" destOrd="0" parTransId="{799F18BC-086F-4A98-B329-76DF4FFCFF79}" sibTransId="{B849B2FB-8EB4-4278-885D-AA0F829FDFF5}"/>
    <dgm:cxn modelId="{CF35B51F-892F-494F-9C3C-9F830393ABA8}" type="presOf" srcId="{22EED065-5C7A-4884-AF6B-4BDB16895EE4}" destId="{0C07F2A5-CAB2-41C5-9791-4F177C411FCC}" srcOrd="0" destOrd="0" presId="urn:microsoft.com/office/officeart/2005/8/layout/vProcess5"/>
    <dgm:cxn modelId="{9A2BE68A-1DBC-4692-A62D-2D64CCB01B3D}" type="presParOf" srcId="{6DF7E5B1-9169-4170-8207-E6A446F35CAC}" destId="{464EA6C5-CF44-495A-BAEF-0AEA07F56EE9}" srcOrd="0" destOrd="0" presId="urn:microsoft.com/office/officeart/2005/8/layout/vProcess5"/>
    <dgm:cxn modelId="{5436BF0D-5864-4DDA-875C-DE1C4813C504}" type="presParOf" srcId="{6DF7E5B1-9169-4170-8207-E6A446F35CAC}" destId="{DC72421A-EF19-46E6-8C0E-B025713EB569}" srcOrd="1" destOrd="0" presId="urn:microsoft.com/office/officeart/2005/8/layout/vProcess5"/>
    <dgm:cxn modelId="{5B43EF3E-50D1-430F-B784-1D1C94ADBF37}" type="presParOf" srcId="{6DF7E5B1-9169-4170-8207-E6A446F35CAC}" destId="{18125107-1C00-4A04-AE1E-B1937B6D834D}" srcOrd="2" destOrd="0" presId="urn:microsoft.com/office/officeart/2005/8/layout/vProcess5"/>
    <dgm:cxn modelId="{DD958857-F7A2-4F1A-B383-FC3798F23F92}" type="presParOf" srcId="{6DF7E5B1-9169-4170-8207-E6A446F35CAC}" destId="{0C07F2A5-CAB2-41C5-9791-4F177C411FCC}" srcOrd="3" destOrd="0" presId="urn:microsoft.com/office/officeart/2005/8/layout/vProcess5"/>
    <dgm:cxn modelId="{9043C6C3-74AC-40F7-B393-2E58D90BBFA0}" type="presParOf" srcId="{6DF7E5B1-9169-4170-8207-E6A446F35CAC}" destId="{DD02178D-839A-4846-9615-A73831B38163}" srcOrd="4" destOrd="0" presId="urn:microsoft.com/office/officeart/2005/8/layout/vProcess5"/>
    <dgm:cxn modelId="{C6CE7DEA-871B-4058-BC0D-7EDE10291AFD}" type="presParOf" srcId="{6DF7E5B1-9169-4170-8207-E6A446F35CAC}" destId="{F19B531E-4A8D-4790-8559-154327CE1819}" srcOrd="5" destOrd="0" presId="urn:microsoft.com/office/officeart/2005/8/layout/vProcess5"/>
    <dgm:cxn modelId="{1FBBAAE4-6993-4227-8CD3-7758CD3606EA}" type="presParOf" srcId="{6DF7E5B1-9169-4170-8207-E6A446F35CAC}" destId="{87EC892F-65AD-4F55-BFB8-2EB4252817AC}" srcOrd="6" destOrd="0" presId="urn:microsoft.com/office/officeart/2005/8/layout/vProcess5"/>
    <dgm:cxn modelId="{731644A5-F8E6-464D-BFC2-A013F8E743C4}" type="presParOf" srcId="{6DF7E5B1-9169-4170-8207-E6A446F35CAC}" destId="{864A7DA4-4385-4B27-B96C-2683C01729D2}" srcOrd="7" destOrd="0" presId="urn:microsoft.com/office/officeart/2005/8/layout/vProcess5"/>
    <dgm:cxn modelId="{9B0488CC-704E-4175-913E-0B335DE99639}" type="presParOf" srcId="{6DF7E5B1-9169-4170-8207-E6A446F35CAC}" destId="{E150F278-104E-4A38-8EB8-F7CCEF661824}" srcOrd="8" destOrd="0" presId="urn:microsoft.com/office/officeart/2005/8/layout/vProcess5"/>
    <dgm:cxn modelId="{11B4ECC4-60F2-4166-B212-E3041CB89FAD}" type="presParOf" srcId="{6DF7E5B1-9169-4170-8207-E6A446F35CAC}" destId="{7CFDEF2C-A944-49CB-8A0D-66A0425BD337}" srcOrd="9" destOrd="0" presId="urn:microsoft.com/office/officeart/2005/8/layout/vProcess5"/>
    <dgm:cxn modelId="{06A1CBEB-4ED0-4A75-A84C-79BA8158BBA6}" type="presParOf" srcId="{6DF7E5B1-9169-4170-8207-E6A446F35CAC}" destId="{D628EF91-2AAD-4BBB-A66F-37EE906C793A}" srcOrd="10" destOrd="0" presId="urn:microsoft.com/office/officeart/2005/8/layout/vProcess5"/>
    <dgm:cxn modelId="{D2116D64-2CF9-425F-9A66-5DAE55663FA3}" type="presParOf" srcId="{6DF7E5B1-9169-4170-8207-E6A446F35CAC}" destId="{8D41D1A2-30C5-4E28-8D06-1A220545ECBF}" srcOrd="11" destOrd="0" presId="urn:microsoft.com/office/officeart/2005/8/layout/vProcess5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3A09598-6135-433D-831F-921ACEE19C4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78199B2-DAA2-4ED2-99F0-2A75526A919A}">
      <dgm:prSet phldrT="[Texto]" custT="1"/>
      <dgm:spPr/>
      <dgm:t>
        <a:bodyPr/>
        <a:lstStyle/>
        <a:p>
          <a:r>
            <a:rPr lang="es-ES" altLang="zh-TW" sz="1600" dirty="0" smtClean="0">
              <a:latin typeface="Verdana" pitchFamily="34" charset="0"/>
              <a:ea typeface="新細明體" charset="-120"/>
            </a:rPr>
            <a:t>Así que un conocimiento cobra validez para un grupo de personas cuando al interior del grupo existe consenso sobre la interpretación que se le asigne a una información.</a:t>
          </a:r>
          <a:endParaRPr lang="es-ES" sz="1600" dirty="0"/>
        </a:p>
      </dgm:t>
    </dgm:pt>
    <dgm:pt modelId="{8C4DCEDF-5073-4316-9282-6A53F18F6908}" type="parTrans" cxnId="{1123B277-C8DF-4317-B676-06A873FF0AF3}">
      <dgm:prSet/>
      <dgm:spPr>
        <a:solidFill>
          <a:srgbClr val="FFFF00"/>
        </a:solidFill>
      </dgm:spPr>
      <dgm:t>
        <a:bodyPr/>
        <a:lstStyle/>
        <a:p>
          <a:endParaRPr lang="es-ES"/>
        </a:p>
      </dgm:t>
    </dgm:pt>
    <dgm:pt modelId="{5E1CFA2F-5050-443B-A0E2-2A2068B4B2B4}" type="sibTrans" cxnId="{1123B277-C8DF-4317-B676-06A873FF0AF3}">
      <dgm:prSet/>
      <dgm:spPr/>
      <dgm:t>
        <a:bodyPr/>
        <a:lstStyle/>
        <a:p>
          <a:endParaRPr lang="es-ES"/>
        </a:p>
      </dgm:t>
    </dgm:pt>
    <dgm:pt modelId="{8ED4CB77-E695-447F-97D0-81A1CCA9F882}">
      <dgm:prSet custT="1"/>
      <dgm:spPr/>
      <dgm:t>
        <a:bodyPr/>
        <a:lstStyle/>
        <a:p>
          <a:r>
            <a:rPr lang="es-ES" altLang="zh-TW" sz="1600" dirty="0" smtClean="0">
              <a:latin typeface="Verdana" pitchFamily="34" charset="0"/>
              <a:ea typeface="新細明體" charset="-120"/>
            </a:rPr>
            <a:t>Reconocer que siempre habrá personas mejor informadas y que el interés debe ser acceder a ese conocimiento mejor construido.  </a:t>
          </a:r>
        </a:p>
      </dgm:t>
    </dgm:pt>
    <dgm:pt modelId="{7CF5A75D-4A94-4473-9856-DC16E4D5DFBC}" type="parTrans" cxnId="{C6D7DFBA-FB12-451E-9E1D-7FD9D7FB1C1F}">
      <dgm:prSet/>
      <dgm:spPr>
        <a:solidFill>
          <a:srgbClr val="FFFF00"/>
        </a:solidFill>
      </dgm:spPr>
      <dgm:t>
        <a:bodyPr/>
        <a:lstStyle/>
        <a:p>
          <a:endParaRPr lang="es-ES"/>
        </a:p>
      </dgm:t>
    </dgm:pt>
    <dgm:pt modelId="{97A0E42D-1E2C-4FC4-BE3A-0A1C925C6BF3}" type="sibTrans" cxnId="{C6D7DFBA-FB12-451E-9E1D-7FD9D7FB1C1F}">
      <dgm:prSet/>
      <dgm:spPr/>
      <dgm:t>
        <a:bodyPr/>
        <a:lstStyle/>
        <a:p>
          <a:endParaRPr lang="es-ES"/>
        </a:p>
      </dgm:t>
    </dgm:pt>
    <dgm:pt modelId="{344F945F-7890-48FD-975D-C7C3586E2C6B}">
      <dgm:prSet custT="1"/>
      <dgm:spPr/>
      <dgm:t>
        <a:bodyPr/>
        <a:lstStyle/>
        <a:p>
          <a:r>
            <a:rPr lang="es-ES" altLang="zh-TW" sz="1600" dirty="0" smtClean="0">
              <a:latin typeface="Verdana" pitchFamily="34" charset="0"/>
              <a:ea typeface="新細明體" charset="-120"/>
            </a:rPr>
            <a:t>Así que es necesario construir criterios para determinar cuando una información es de calidad, </a:t>
          </a:r>
        </a:p>
      </dgm:t>
    </dgm:pt>
    <dgm:pt modelId="{5E46C228-A7A3-49B0-896B-EFEAA718AF20}" type="parTrans" cxnId="{D9A55B93-02B4-489B-9A4A-2D1AD9F1DA3D}">
      <dgm:prSet/>
      <dgm:spPr>
        <a:solidFill>
          <a:srgbClr val="FFFF00"/>
        </a:solidFill>
      </dgm:spPr>
      <dgm:t>
        <a:bodyPr/>
        <a:lstStyle/>
        <a:p>
          <a:endParaRPr lang="es-ES"/>
        </a:p>
      </dgm:t>
    </dgm:pt>
    <dgm:pt modelId="{C1D1A859-71AF-4D74-B35F-1FC13B3F57E6}" type="sibTrans" cxnId="{D9A55B93-02B4-489B-9A4A-2D1AD9F1DA3D}">
      <dgm:prSet/>
      <dgm:spPr/>
      <dgm:t>
        <a:bodyPr/>
        <a:lstStyle/>
        <a:p>
          <a:endParaRPr lang="es-ES"/>
        </a:p>
      </dgm:t>
    </dgm:pt>
    <dgm:pt modelId="{1956017B-B4FA-4A24-BD7D-23CD47FD2058}">
      <dgm:prSet custT="1"/>
      <dgm:spPr/>
      <dgm:t>
        <a:bodyPr/>
        <a:lstStyle/>
        <a:p>
          <a:r>
            <a:rPr lang="es-ES" altLang="zh-TW" sz="1600" dirty="0" smtClean="0">
              <a:latin typeface="Verdana" pitchFamily="34" charset="0"/>
              <a:ea typeface="新細明體" charset="-120"/>
            </a:rPr>
            <a:t>Esto nos lleva a la necesidad de tener una gran cultura general y a tener  un fuerte conocimiento en un campo específico del saber humano</a:t>
          </a:r>
        </a:p>
      </dgm:t>
    </dgm:pt>
    <dgm:pt modelId="{FDCB2E6C-5F8A-4596-A9BC-E37D4549F782}" type="parTrans" cxnId="{B8136D7E-BFC0-4FCE-8CF3-B0EDBBC74DB0}">
      <dgm:prSet/>
      <dgm:spPr>
        <a:solidFill>
          <a:srgbClr val="FFFF00"/>
        </a:solidFill>
      </dgm:spPr>
      <dgm:t>
        <a:bodyPr/>
        <a:lstStyle/>
        <a:p>
          <a:endParaRPr lang="es-ES"/>
        </a:p>
      </dgm:t>
    </dgm:pt>
    <dgm:pt modelId="{F392207C-2301-44A6-AC44-C4C26E6D9E5A}" type="sibTrans" cxnId="{B8136D7E-BFC0-4FCE-8CF3-B0EDBBC74DB0}">
      <dgm:prSet/>
      <dgm:spPr/>
      <dgm:t>
        <a:bodyPr/>
        <a:lstStyle/>
        <a:p>
          <a:endParaRPr lang="es-ES"/>
        </a:p>
      </dgm:t>
    </dgm:pt>
    <dgm:pt modelId="{05824F2D-22B2-472F-A2C5-67437372EE93}">
      <dgm:prSet phldrT="[Texto]" custT="1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s-ES" altLang="zh-TW" sz="1800" b="1" dirty="0" smtClean="0">
              <a:effectLst/>
              <a:latin typeface="Bodoni MT" pitchFamily="18" charset="0"/>
              <a:ea typeface="新細明體" charset="-120"/>
            </a:rPr>
            <a:t>2.-Frente al segundo problema, se debe aceptar que hoy nadie es dueño de la “verdad”, que la verdad es algo relativo y efímero</a:t>
          </a:r>
          <a:r>
            <a:rPr lang="es-ES" altLang="zh-TW" sz="1400" b="1" dirty="0" smtClean="0">
              <a:effectLst/>
              <a:latin typeface="Arial Black" pitchFamily="34" charset="0"/>
              <a:ea typeface="新細明體" charset="-120"/>
            </a:rPr>
            <a:t>.</a:t>
          </a:r>
          <a:endParaRPr lang="es-ES" sz="1400" dirty="0">
            <a:effectLst/>
            <a:latin typeface="Arial Black" pitchFamily="34" charset="0"/>
          </a:endParaRPr>
        </a:p>
      </dgm:t>
    </dgm:pt>
    <dgm:pt modelId="{E8BCDEFB-3DF4-4AE5-9E82-1DCECDE5ADF0}" type="parTrans" cxnId="{43CAE892-2F03-43C9-9C6C-4367A0B5693A}">
      <dgm:prSet/>
      <dgm:spPr/>
      <dgm:t>
        <a:bodyPr/>
        <a:lstStyle/>
        <a:p>
          <a:endParaRPr lang="es-ES"/>
        </a:p>
      </dgm:t>
    </dgm:pt>
    <dgm:pt modelId="{7719072F-19AC-479E-9DB2-CFFAA97F6E71}" type="sibTrans" cxnId="{43CAE892-2F03-43C9-9C6C-4367A0B5693A}">
      <dgm:prSet/>
      <dgm:spPr/>
      <dgm:t>
        <a:bodyPr/>
        <a:lstStyle/>
        <a:p>
          <a:endParaRPr lang="es-ES"/>
        </a:p>
      </dgm:t>
    </dgm:pt>
    <dgm:pt modelId="{80F1206B-9743-494A-904E-24FAC42B7E8E}" type="pres">
      <dgm:prSet presAssocID="{C3A09598-6135-433D-831F-921ACEE19C4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34A009-9159-4356-9059-F543062EF90E}" type="pres">
      <dgm:prSet presAssocID="{05824F2D-22B2-472F-A2C5-67437372EE93}" presName="centerShape" presStyleLbl="node0" presStyleIdx="0" presStyleCnt="1" custScaleX="121435" custScaleY="111057"/>
      <dgm:spPr/>
      <dgm:t>
        <a:bodyPr/>
        <a:lstStyle/>
        <a:p>
          <a:endParaRPr lang="es-ES"/>
        </a:p>
      </dgm:t>
    </dgm:pt>
    <dgm:pt modelId="{317BA13E-B255-4288-819A-801EBB448149}" type="pres">
      <dgm:prSet presAssocID="{8C4DCEDF-5073-4316-9282-6A53F18F6908}" presName="parTrans" presStyleLbl="bgSibTrans2D1" presStyleIdx="0" presStyleCnt="4" custAng="19674584" custFlipHor="1" custScaleX="31340" custLinFactNeighborX="37516" custLinFactNeighborY="19003"/>
      <dgm:spPr/>
      <dgm:t>
        <a:bodyPr/>
        <a:lstStyle/>
        <a:p>
          <a:endParaRPr lang="es-ES"/>
        </a:p>
      </dgm:t>
    </dgm:pt>
    <dgm:pt modelId="{9ED1782C-2889-417C-90C0-3BACDC09B243}" type="pres">
      <dgm:prSet presAssocID="{E78199B2-DAA2-4ED2-99F0-2A75526A919A}" presName="node" presStyleLbl="node1" presStyleIdx="0" presStyleCnt="4" custScaleX="116160" custScaleY="1525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C95880-9C3F-4229-BE45-D82416F7B63A}" type="pres">
      <dgm:prSet presAssocID="{7CF5A75D-4A94-4473-9856-DC16E4D5DFBC}" presName="parTrans" presStyleLbl="bgSibTrans2D1" presStyleIdx="1" presStyleCnt="4" custAng="10810084" custScaleX="49388" custLinFactNeighborX="4540" custLinFactNeighborY="79736"/>
      <dgm:spPr/>
      <dgm:t>
        <a:bodyPr/>
        <a:lstStyle/>
        <a:p>
          <a:endParaRPr lang="es-ES"/>
        </a:p>
      </dgm:t>
    </dgm:pt>
    <dgm:pt modelId="{2A7E2D42-4935-43FA-87F7-04D10804A3D7}" type="pres">
      <dgm:prSet presAssocID="{8ED4CB77-E695-447F-97D0-81A1CCA9F882}" presName="node" presStyleLbl="node1" presStyleIdx="1" presStyleCnt="4" custScaleY="1167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47760A-DF47-4C7B-89D0-DFA36ECF1C9D}" type="pres">
      <dgm:prSet presAssocID="{5E46C228-A7A3-49B0-896B-EFEAA718AF20}" presName="parTrans" presStyleLbl="bgSibTrans2D1" presStyleIdx="2" presStyleCnt="4" custAng="11055150" custScaleX="46647" custLinFactNeighborX="-15781" custLinFactNeighborY="70833"/>
      <dgm:spPr/>
      <dgm:t>
        <a:bodyPr/>
        <a:lstStyle/>
        <a:p>
          <a:endParaRPr lang="es-ES"/>
        </a:p>
      </dgm:t>
    </dgm:pt>
    <dgm:pt modelId="{8AB36FE1-FC6F-4172-8A0D-3CFA50CC9DBB}" type="pres">
      <dgm:prSet presAssocID="{344F945F-7890-48FD-975D-C7C3586E2C6B}" presName="node" presStyleLbl="node1" presStyleIdx="2" presStyleCnt="4" custScaleY="1169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95B39-B8D1-4D80-B385-3746162CDC3B}" type="pres">
      <dgm:prSet presAssocID="{FDCB2E6C-5F8A-4596-A9BC-E37D4549F782}" presName="parTrans" presStyleLbl="bgSibTrans2D1" presStyleIdx="3" presStyleCnt="4" custAng="10156657" custScaleX="57421" custLinFactNeighborX="-29079" custLinFactNeighborY="-6397"/>
      <dgm:spPr/>
      <dgm:t>
        <a:bodyPr/>
        <a:lstStyle/>
        <a:p>
          <a:endParaRPr lang="es-ES"/>
        </a:p>
      </dgm:t>
    </dgm:pt>
    <dgm:pt modelId="{8B912B26-28CE-4C55-A4D1-69BF3FFFA0CE}" type="pres">
      <dgm:prSet presAssocID="{1956017B-B4FA-4A24-BD7D-23CD47FD2058}" presName="node" presStyleLbl="node1" presStyleIdx="3" presStyleCnt="4" custScaleX="81004" custScaleY="1459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123B277-C8DF-4317-B676-06A873FF0AF3}" srcId="{05824F2D-22B2-472F-A2C5-67437372EE93}" destId="{E78199B2-DAA2-4ED2-99F0-2A75526A919A}" srcOrd="0" destOrd="0" parTransId="{8C4DCEDF-5073-4316-9282-6A53F18F6908}" sibTransId="{5E1CFA2F-5050-443B-A0E2-2A2068B4B2B4}"/>
    <dgm:cxn modelId="{44EEC732-12F1-4893-A71D-04E7DEF4C1EC}" type="presOf" srcId="{05824F2D-22B2-472F-A2C5-67437372EE93}" destId="{EB34A009-9159-4356-9059-F543062EF90E}" srcOrd="0" destOrd="0" presId="urn:microsoft.com/office/officeart/2005/8/layout/radial4"/>
    <dgm:cxn modelId="{B8136D7E-BFC0-4FCE-8CF3-B0EDBBC74DB0}" srcId="{05824F2D-22B2-472F-A2C5-67437372EE93}" destId="{1956017B-B4FA-4A24-BD7D-23CD47FD2058}" srcOrd="3" destOrd="0" parTransId="{FDCB2E6C-5F8A-4596-A9BC-E37D4549F782}" sibTransId="{F392207C-2301-44A6-AC44-C4C26E6D9E5A}"/>
    <dgm:cxn modelId="{509A90BC-C349-4C5F-9D88-A3C54D52C159}" type="presOf" srcId="{5E46C228-A7A3-49B0-896B-EFEAA718AF20}" destId="{9447760A-DF47-4C7B-89D0-DFA36ECF1C9D}" srcOrd="0" destOrd="0" presId="urn:microsoft.com/office/officeart/2005/8/layout/radial4"/>
    <dgm:cxn modelId="{C7723FCA-C5A8-4755-8938-3A056B39A5CA}" type="presOf" srcId="{8ED4CB77-E695-447F-97D0-81A1CCA9F882}" destId="{2A7E2D42-4935-43FA-87F7-04D10804A3D7}" srcOrd="0" destOrd="0" presId="urn:microsoft.com/office/officeart/2005/8/layout/radial4"/>
    <dgm:cxn modelId="{91D5010D-C208-4282-B2A8-9D0D81AA6078}" type="presOf" srcId="{C3A09598-6135-433D-831F-921ACEE19C4D}" destId="{80F1206B-9743-494A-904E-24FAC42B7E8E}" srcOrd="0" destOrd="0" presId="urn:microsoft.com/office/officeart/2005/8/layout/radial4"/>
    <dgm:cxn modelId="{5E10826C-00A4-471F-981B-0698BBF6D91D}" type="presOf" srcId="{7CF5A75D-4A94-4473-9856-DC16E4D5DFBC}" destId="{0CC95880-9C3F-4229-BE45-D82416F7B63A}" srcOrd="0" destOrd="0" presId="urn:microsoft.com/office/officeart/2005/8/layout/radial4"/>
    <dgm:cxn modelId="{43CAE892-2F03-43C9-9C6C-4367A0B5693A}" srcId="{C3A09598-6135-433D-831F-921ACEE19C4D}" destId="{05824F2D-22B2-472F-A2C5-67437372EE93}" srcOrd="0" destOrd="0" parTransId="{E8BCDEFB-3DF4-4AE5-9E82-1DCECDE5ADF0}" sibTransId="{7719072F-19AC-479E-9DB2-CFFAA97F6E71}"/>
    <dgm:cxn modelId="{D7BFD78E-97A3-4104-A1E7-64C8E7E40F45}" type="presOf" srcId="{FDCB2E6C-5F8A-4596-A9BC-E37D4549F782}" destId="{AF495B39-B8D1-4D80-B385-3746162CDC3B}" srcOrd="0" destOrd="0" presId="urn:microsoft.com/office/officeart/2005/8/layout/radial4"/>
    <dgm:cxn modelId="{78BD4667-7326-43FC-B04E-6B6D18485F7F}" type="presOf" srcId="{344F945F-7890-48FD-975D-C7C3586E2C6B}" destId="{8AB36FE1-FC6F-4172-8A0D-3CFA50CC9DBB}" srcOrd="0" destOrd="0" presId="urn:microsoft.com/office/officeart/2005/8/layout/radial4"/>
    <dgm:cxn modelId="{D9A55B93-02B4-489B-9A4A-2D1AD9F1DA3D}" srcId="{05824F2D-22B2-472F-A2C5-67437372EE93}" destId="{344F945F-7890-48FD-975D-C7C3586E2C6B}" srcOrd="2" destOrd="0" parTransId="{5E46C228-A7A3-49B0-896B-EFEAA718AF20}" sibTransId="{C1D1A859-71AF-4D74-B35F-1FC13B3F57E6}"/>
    <dgm:cxn modelId="{F60FEB1D-1B1F-4FAB-90C5-7C6A25DBA748}" type="presOf" srcId="{E78199B2-DAA2-4ED2-99F0-2A75526A919A}" destId="{9ED1782C-2889-417C-90C0-3BACDC09B243}" srcOrd="0" destOrd="0" presId="urn:microsoft.com/office/officeart/2005/8/layout/radial4"/>
    <dgm:cxn modelId="{A6601EEC-B68F-4EEA-8B2E-5A87AFE7CDB4}" type="presOf" srcId="{1956017B-B4FA-4A24-BD7D-23CD47FD2058}" destId="{8B912B26-28CE-4C55-A4D1-69BF3FFFA0CE}" srcOrd="0" destOrd="0" presId="urn:microsoft.com/office/officeart/2005/8/layout/radial4"/>
    <dgm:cxn modelId="{C6D7DFBA-FB12-451E-9E1D-7FD9D7FB1C1F}" srcId="{05824F2D-22B2-472F-A2C5-67437372EE93}" destId="{8ED4CB77-E695-447F-97D0-81A1CCA9F882}" srcOrd="1" destOrd="0" parTransId="{7CF5A75D-4A94-4473-9856-DC16E4D5DFBC}" sibTransId="{97A0E42D-1E2C-4FC4-BE3A-0A1C925C6BF3}"/>
    <dgm:cxn modelId="{F3748A48-BFE8-49BC-A250-4D1A002006C4}" type="presOf" srcId="{8C4DCEDF-5073-4316-9282-6A53F18F6908}" destId="{317BA13E-B255-4288-819A-801EBB448149}" srcOrd="0" destOrd="0" presId="urn:microsoft.com/office/officeart/2005/8/layout/radial4"/>
    <dgm:cxn modelId="{B0CF0CCA-D684-4924-847A-296AC769EE8C}" type="presParOf" srcId="{80F1206B-9743-494A-904E-24FAC42B7E8E}" destId="{EB34A009-9159-4356-9059-F543062EF90E}" srcOrd="0" destOrd="0" presId="urn:microsoft.com/office/officeart/2005/8/layout/radial4"/>
    <dgm:cxn modelId="{5157D45F-0960-4A16-885A-DDDD8E5E80C7}" type="presParOf" srcId="{80F1206B-9743-494A-904E-24FAC42B7E8E}" destId="{317BA13E-B255-4288-819A-801EBB448149}" srcOrd="1" destOrd="0" presId="urn:microsoft.com/office/officeart/2005/8/layout/radial4"/>
    <dgm:cxn modelId="{22110E6A-2BB3-4E27-929F-A0D6AA4056E0}" type="presParOf" srcId="{80F1206B-9743-494A-904E-24FAC42B7E8E}" destId="{9ED1782C-2889-417C-90C0-3BACDC09B243}" srcOrd="2" destOrd="0" presId="urn:microsoft.com/office/officeart/2005/8/layout/radial4"/>
    <dgm:cxn modelId="{73F59AE4-6E5D-4496-B16F-1E86CD3940D2}" type="presParOf" srcId="{80F1206B-9743-494A-904E-24FAC42B7E8E}" destId="{0CC95880-9C3F-4229-BE45-D82416F7B63A}" srcOrd="3" destOrd="0" presId="urn:microsoft.com/office/officeart/2005/8/layout/radial4"/>
    <dgm:cxn modelId="{7FB07D0C-0731-4D2E-BA28-E2A0631EC360}" type="presParOf" srcId="{80F1206B-9743-494A-904E-24FAC42B7E8E}" destId="{2A7E2D42-4935-43FA-87F7-04D10804A3D7}" srcOrd="4" destOrd="0" presId="urn:microsoft.com/office/officeart/2005/8/layout/radial4"/>
    <dgm:cxn modelId="{1FA2C1A9-4C15-4477-81E3-BF14D17E9308}" type="presParOf" srcId="{80F1206B-9743-494A-904E-24FAC42B7E8E}" destId="{9447760A-DF47-4C7B-89D0-DFA36ECF1C9D}" srcOrd="5" destOrd="0" presId="urn:microsoft.com/office/officeart/2005/8/layout/radial4"/>
    <dgm:cxn modelId="{CF8118C5-BDAD-49D9-B9D2-23FF747109CA}" type="presParOf" srcId="{80F1206B-9743-494A-904E-24FAC42B7E8E}" destId="{8AB36FE1-FC6F-4172-8A0D-3CFA50CC9DBB}" srcOrd="6" destOrd="0" presId="urn:microsoft.com/office/officeart/2005/8/layout/radial4"/>
    <dgm:cxn modelId="{5297EB4A-F6FC-447A-8546-91C07F87810C}" type="presParOf" srcId="{80F1206B-9743-494A-904E-24FAC42B7E8E}" destId="{AF495B39-B8D1-4D80-B385-3746162CDC3B}" srcOrd="7" destOrd="0" presId="urn:microsoft.com/office/officeart/2005/8/layout/radial4"/>
    <dgm:cxn modelId="{5D8A7DB7-7779-43C2-9C82-8334DE6A240E}" type="presParOf" srcId="{80F1206B-9743-494A-904E-24FAC42B7E8E}" destId="{8B912B26-28CE-4C55-A4D1-69BF3FFFA0CE}" srcOrd="8" destOrd="0" presId="urn:microsoft.com/office/officeart/2005/8/layout/radial4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0199D35-68F8-45BF-B906-140D960572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58D2C66-2253-4E1A-B193-D5E209FD4F81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altLang="zh-TW" sz="2000" dirty="0" smtClean="0">
              <a:latin typeface="Verdana" pitchFamily="34" charset="0"/>
              <a:ea typeface="新細明體" charset="-120"/>
            </a:rPr>
            <a:t>Desarrollar pensamiento crítico, este se consigue:</a:t>
          </a:r>
          <a:endParaRPr lang="es-ES" sz="2000" dirty="0"/>
        </a:p>
      </dgm:t>
    </dgm:pt>
    <dgm:pt modelId="{9E6D5178-BDC2-4CED-8AC3-516E89EF3CC2}" type="parTrans" cxnId="{C417AF2F-8F80-4EC3-B92A-3635DBDCC2E3}">
      <dgm:prSet/>
      <dgm:spPr/>
      <dgm:t>
        <a:bodyPr/>
        <a:lstStyle/>
        <a:p>
          <a:endParaRPr lang="es-ES"/>
        </a:p>
      </dgm:t>
    </dgm:pt>
    <dgm:pt modelId="{9A193A3F-F9AB-4012-BCBB-82C9A6D6E916}" type="sibTrans" cxnId="{C417AF2F-8F80-4EC3-B92A-3635DBDCC2E3}">
      <dgm:prSet/>
      <dgm:spPr/>
      <dgm:t>
        <a:bodyPr/>
        <a:lstStyle/>
        <a:p>
          <a:endParaRPr lang="es-ES"/>
        </a:p>
      </dgm:t>
    </dgm:pt>
    <dgm:pt modelId="{19FCD17D-3193-435E-9354-9D6437520709}">
      <dgm:prSet custT="1"/>
      <dgm:spPr>
        <a:solidFill>
          <a:srgbClr val="FF0000"/>
        </a:solidFill>
      </dgm:spPr>
      <dgm:t>
        <a:bodyPr/>
        <a:lstStyle/>
        <a:p>
          <a:r>
            <a:rPr lang="es-ES" altLang="zh-TW" sz="2000" dirty="0" smtClean="0">
              <a:latin typeface="Verdana" pitchFamily="34" charset="0"/>
              <a:ea typeface="新細明體" charset="-120"/>
            </a:rPr>
            <a:t>Saber identificar:</a:t>
          </a:r>
        </a:p>
      </dgm:t>
    </dgm:pt>
    <dgm:pt modelId="{0EA66E05-167E-49CC-A898-EC02D542F891}" type="parTrans" cxnId="{750EBD2D-7179-4721-849E-5A225A6454BA}">
      <dgm:prSet/>
      <dgm:spPr/>
      <dgm:t>
        <a:bodyPr/>
        <a:lstStyle/>
        <a:p>
          <a:endParaRPr lang="es-ES"/>
        </a:p>
      </dgm:t>
    </dgm:pt>
    <dgm:pt modelId="{51F405B6-D188-45AF-8FC2-2D22F47F11C0}" type="sibTrans" cxnId="{750EBD2D-7179-4721-849E-5A225A6454BA}">
      <dgm:prSet/>
      <dgm:spPr/>
      <dgm:t>
        <a:bodyPr/>
        <a:lstStyle/>
        <a:p>
          <a:endParaRPr lang="es-ES"/>
        </a:p>
      </dgm:t>
    </dgm:pt>
    <dgm:pt modelId="{2086A753-28D1-45C5-A45C-3A76C5F26513}">
      <dgm:prSet phldrT="[Texto]" custT="1"/>
      <dgm:spPr/>
      <dgm:t>
        <a:bodyPr/>
        <a:lstStyle/>
        <a:p>
          <a:pPr algn="just"/>
          <a:r>
            <a:rPr lang="es-ES" altLang="zh-TW" sz="1800" b="1" dirty="0" smtClean="0">
              <a:latin typeface="Verdana" pitchFamily="34" charset="0"/>
              <a:ea typeface="新細明體" charset="-120"/>
            </a:rPr>
            <a:t>adoptando otros puntos de vista  diferentes al punto de vista tradicional, </a:t>
          </a:r>
          <a:endParaRPr lang="es-ES" sz="1800" b="1" dirty="0"/>
        </a:p>
      </dgm:t>
    </dgm:pt>
    <dgm:pt modelId="{0B0ABF92-72BC-42C3-A189-6A5F2A438C11}" type="parTrans" cxnId="{8AD707C9-89D2-44DC-9467-3BC3FA05BDDF}">
      <dgm:prSet/>
      <dgm:spPr/>
      <dgm:t>
        <a:bodyPr/>
        <a:lstStyle/>
        <a:p>
          <a:endParaRPr lang="es-ES"/>
        </a:p>
      </dgm:t>
    </dgm:pt>
    <dgm:pt modelId="{55774D3E-1F80-47A6-81DF-19D6488E4F38}" type="sibTrans" cxnId="{8AD707C9-89D2-44DC-9467-3BC3FA05BDDF}">
      <dgm:prSet/>
      <dgm:spPr/>
      <dgm:t>
        <a:bodyPr/>
        <a:lstStyle/>
        <a:p>
          <a:endParaRPr lang="es-ES"/>
        </a:p>
      </dgm:t>
    </dgm:pt>
    <dgm:pt modelId="{3C69AC7D-E528-4333-B905-99788E35A277}">
      <dgm:prSet phldrT="[Texto]" custT="1"/>
      <dgm:spPr/>
      <dgm:t>
        <a:bodyPr/>
        <a:lstStyle/>
        <a:p>
          <a:pPr algn="l"/>
          <a:r>
            <a:rPr lang="es-ES" altLang="zh-TW" sz="1800" b="1" dirty="0" smtClean="0">
              <a:latin typeface="Verdana" pitchFamily="34" charset="0"/>
              <a:ea typeface="新細明體" charset="-120"/>
            </a:rPr>
            <a:t>no aceptando las cosas porque siempre han sido así, siempre se han hecho así  o porque otro lo hace así</a:t>
          </a:r>
          <a:r>
            <a:rPr lang="es-ES" altLang="zh-TW" sz="1600" b="1" dirty="0" smtClean="0">
              <a:latin typeface="Verdana" pitchFamily="34" charset="0"/>
              <a:ea typeface="新細明體" charset="-120"/>
            </a:rPr>
            <a:t>. </a:t>
          </a:r>
          <a:endParaRPr lang="es-ES" sz="1600" b="1" dirty="0"/>
        </a:p>
      </dgm:t>
    </dgm:pt>
    <dgm:pt modelId="{69ECAA34-E5D4-4157-B5DC-D3142DC56FE6}" type="parTrans" cxnId="{9B157750-E6D5-4C02-9A47-340769A45263}">
      <dgm:prSet/>
      <dgm:spPr/>
      <dgm:t>
        <a:bodyPr/>
        <a:lstStyle/>
        <a:p>
          <a:endParaRPr lang="es-ES"/>
        </a:p>
      </dgm:t>
    </dgm:pt>
    <dgm:pt modelId="{28D5D624-37F3-4D11-B4E0-DD12B33370E4}" type="sibTrans" cxnId="{9B157750-E6D5-4C02-9A47-340769A45263}">
      <dgm:prSet/>
      <dgm:spPr/>
      <dgm:t>
        <a:bodyPr/>
        <a:lstStyle/>
        <a:p>
          <a:endParaRPr lang="es-ES"/>
        </a:p>
      </dgm:t>
    </dgm:pt>
    <dgm:pt modelId="{6CB05EC2-50ED-4431-84B1-FAA9A9E9106C}">
      <dgm:prSet custT="1"/>
      <dgm:spPr/>
      <dgm:t>
        <a:bodyPr/>
        <a:lstStyle/>
        <a:p>
          <a:pPr algn="just"/>
          <a:r>
            <a:rPr lang="es-ES" altLang="zh-TW" sz="1800" b="1" dirty="0" smtClean="0">
              <a:latin typeface="Verdana" pitchFamily="34" charset="0"/>
              <a:ea typeface="新細明體" charset="-120"/>
            </a:rPr>
            <a:t>conceptos claves, establecer conexiones entre varias ideas, formular preguntas pertinentes, elaborar respuestas e identificar falacias, que entre otros, constituyen el verdadero cimiento tanto de la autonomía intelectual y moral y conducen al pleno ejercicio de la ciudadanía dentro de una sociedad democrática. </a:t>
          </a:r>
        </a:p>
      </dgm:t>
    </dgm:pt>
    <dgm:pt modelId="{3B2D91CE-45D0-453B-9E5A-5CC15F65CE1D}" type="parTrans" cxnId="{C4D948DD-16F1-401E-85E1-57EB47720742}">
      <dgm:prSet/>
      <dgm:spPr/>
      <dgm:t>
        <a:bodyPr/>
        <a:lstStyle/>
        <a:p>
          <a:endParaRPr lang="es-ES"/>
        </a:p>
      </dgm:t>
    </dgm:pt>
    <dgm:pt modelId="{9ADA1CDD-FC8E-4218-B4D7-D28C9C3E41AC}" type="sibTrans" cxnId="{C4D948DD-16F1-401E-85E1-57EB47720742}">
      <dgm:prSet/>
      <dgm:spPr/>
      <dgm:t>
        <a:bodyPr/>
        <a:lstStyle/>
        <a:p>
          <a:endParaRPr lang="es-ES"/>
        </a:p>
      </dgm:t>
    </dgm:pt>
    <dgm:pt modelId="{6AE9BD7F-F569-48BD-BC37-F667A0D9D44A}">
      <dgm:prSet phldrT="[Texto]" custT="1"/>
      <dgm:spPr/>
      <dgm:t>
        <a:bodyPr/>
        <a:lstStyle/>
        <a:p>
          <a:pPr algn="l"/>
          <a:endParaRPr lang="es-ES" sz="1600" dirty="0"/>
        </a:p>
      </dgm:t>
    </dgm:pt>
    <dgm:pt modelId="{C793179A-B80F-4CEA-89C3-2A6706CF1DD5}" type="parTrans" cxnId="{0DB69288-83DA-42AA-AC8B-934F4FB5863C}">
      <dgm:prSet/>
      <dgm:spPr/>
      <dgm:t>
        <a:bodyPr/>
        <a:lstStyle/>
        <a:p>
          <a:endParaRPr lang="es-ES"/>
        </a:p>
      </dgm:t>
    </dgm:pt>
    <dgm:pt modelId="{8E99CBFD-1069-4AE5-AC4B-57D9C753FEC5}" type="sibTrans" cxnId="{0DB69288-83DA-42AA-AC8B-934F4FB5863C}">
      <dgm:prSet/>
      <dgm:spPr/>
      <dgm:t>
        <a:bodyPr/>
        <a:lstStyle/>
        <a:p>
          <a:endParaRPr lang="es-ES"/>
        </a:p>
      </dgm:t>
    </dgm:pt>
    <dgm:pt modelId="{5054A19E-EE73-4661-831C-DA7CBCC10737}">
      <dgm:prSet phldrT="[Texto]" custT="1"/>
      <dgm:spPr/>
      <dgm:t>
        <a:bodyPr/>
        <a:lstStyle/>
        <a:p>
          <a:pPr algn="l"/>
          <a:endParaRPr lang="es-ES" sz="1600" b="1" dirty="0"/>
        </a:p>
      </dgm:t>
    </dgm:pt>
    <dgm:pt modelId="{CB645834-D4E4-4FCA-951F-7ECF8499B6F7}" type="parTrans" cxnId="{4451399D-4612-4204-B370-074E4F872252}">
      <dgm:prSet/>
      <dgm:spPr/>
      <dgm:t>
        <a:bodyPr/>
        <a:lstStyle/>
        <a:p>
          <a:endParaRPr lang="es-ES"/>
        </a:p>
      </dgm:t>
    </dgm:pt>
    <dgm:pt modelId="{B7E5A239-86E2-4886-BF5A-D1A5775F6EAE}" type="sibTrans" cxnId="{4451399D-4612-4204-B370-074E4F872252}">
      <dgm:prSet/>
      <dgm:spPr/>
      <dgm:t>
        <a:bodyPr/>
        <a:lstStyle/>
        <a:p>
          <a:endParaRPr lang="es-ES"/>
        </a:p>
      </dgm:t>
    </dgm:pt>
    <dgm:pt modelId="{65532DEC-F992-41F7-BB79-59ECB62F33D6}" type="pres">
      <dgm:prSet presAssocID="{C0199D35-68F8-45BF-B906-140D960572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96E804-98A9-4C68-86DB-7BAE9EDEBD64}" type="pres">
      <dgm:prSet presAssocID="{558D2C66-2253-4E1A-B193-D5E209FD4F81}" presName="parentText" presStyleLbl="node1" presStyleIdx="0" presStyleCnt="2" custScaleY="456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D2BD75-535D-4A90-ACA5-C5807A21A054}" type="pres">
      <dgm:prSet presAssocID="{558D2C66-2253-4E1A-B193-D5E209FD4F81}" presName="childText" presStyleLbl="revTx" presStyleIdx="0" presStyleCnt="2" custScaleY="1550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E72B86-D149-44D5-9494-9B258142796E}" type="pres">
      <dgm:prSet presAssocID="{19FCD17D-3193-435E-9354-9D6437520709}" presName="parentText" presStyleLbl="node1" presStyleIdx="1" presStyleCnt="2" custScaleY="59113" custLinFactNeighborY="-4724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70D939-69FF-4D81-B076-2EA30D0CA9ED}" type="pres">
      <dgm:prSet presAssocID="{19FCD17D-3193-435E-9354-9D6437520709}" presName="childText" presStyleLbl="revTx" presStyleIdx="1" presStyleCnt="2" custLinFactNeighborY="-295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D948DD-16F1-401E-85E1-57EB47720742}" srcId="{19FCD17D-3193-435E-9354-9D6437520709}" destId="{6CB05EC2-50ED-4431-84B1-FAA9A9E9106C}" srcOrd="0" destOrd="0" parTransId="{3B2D91CE-45D0-453B-9E5A-5CC15F65CE1D}" sibTransId="{9ADA1CDD-FC8E-4218-B4D7-D28C9C3E41AC}"/>
    <dgm:cxn modelId="{9B157750-E6D5-4C02-9A47-340769A45263}" srcId="{558D2C66-2253-4E1A-B193-D5E209FD4F81}" destId="{3C69AC7D-E528-4333-B905-99788E35A277}" srcOrd="2" destOrd="0" parTransId="{69ECAA34-E5D4-4157-B5DC-D3142DC56FE6}" sibTransId="{28D5D624-37F3-4D11-B4E0-DD12B33370E4}"/>
    <dgm:cxn modelId="{DE8E2B80-FB50-4F61-B2F3-C13C89D87A77}" type="presOf" srcId="{6AE9BD7F-F569-48BD-BC37-F667A0D9D44A}" destId="{79D2BD75-535D-4A90-ACA5-C5807A21A054}" srcOrd="0" destOrd="0" presId="urn:microsoft.com/office/officeart/2005/8/layout/vList2"/>
    <dgm:cxn modelId="{7322E338-FDBD-4EF1-BBF7-5054A43A6E3E}" type="presOf" srcId="{5054A19E-EE73-4661-831C-DA7CBCC10737}" destId="{79D2BD75-535D-4A90-ACA5-C5807A21A054}" srcOrd="0" destOrd="3" presId="urn:microsoft.com/office/officeart/2005/8/layout/vList2"/>
    <dgm:cxn modelId="{91F8CF19-286F-4AD6-950D-9166728C4C71}" type="presOf" srcId="{C0199D35-68F8-45BF-B906-140D96057205}" destId="{65532DEC-F992-41F7-BB79-59ECB62F33D6}" srcOrd="0" destOrd="0" presId="urn:microsoft.com/office/officeart/2005/8/layout/vList2"/>
    <dgm:cxn modelId="{8CED55BD-AE54-47B0-A62E-35FAD8E674B7}" type="presOf" srcId="{19FCD17D-3193-435E-9354-9D6437520709}" destId="{9DE72B86-D149-44D5-9494-9B258142796E}" srcOrd="0" destOrd="0" presId="urn:microsoft.com/office/officeart/2005/8/layout/vList2"/>
    <dgm:cxn modelId="{750EBD2D-7179-4721-849E-5A225A6454BA}" srcId="{C0199D35-68F8-45BF-B906-140D96057205}" destId="{19FCD17D-3193-435E-9354-9D6437520709}" srcOrd="1" destOrd="0" parTransId="{0EA66E05-167E-49CC-A898-EC02D542F891}" sibTransId="{51F405B6-D188-45AF-8FC2-2D22F47F11C0}"/>
    <dgm:cxn modelId="{0DB69288-83DA-42AA-AC8B-934F4FB5863C}" srcId="{558D2C66-2253-4E1A-B193-D5E209FD4F81}" destId="{6AE9BD7F-F569-48BD-BC37-F667A0D9D44A}" srcOrd="0" destOrd="0" parTransId="{C793179A-B80F-4CEA-89C3-2A6706CF1DD5}" sibTransId="{8E99CBFD-1069-4AE5-AC4B-57D9C753FEC5}"/>
    <dgm:cxn modelId="{F57E743A-DFD3-4343-ACC8-2AC8147286D0}" type="presOf" srcId="{558D2C66-2253-4E1A-B193-D5E209FD4F81}" destId="{5D96E804-98A9-4C68-86DB-7BAE9EDEBD64}" srcOrd="0" destOrd="0" presId="urn:microsoft.com/office/officeart/2005/8/layout/vList2"/>
    <dgm:cxn modelId="{D81353C9-8176-4AFD-8D67-FC3ECF5BC482}" type="presOf" srcId="{3C69AC7D-E528-4333-B905-99788E35A277}" destId="{79D2BD75-535D-4A90-ACA5-C5807A21A054}" srcOrd="0" destOrd="2" presId="urn:microsoft.com/office/officeart/2005/8/layout/vList2"/>
    <dgm:cxn modelId="{7217861F-7467-41FA-ACD0-75788CAB3148}" type="presOf" srcId="{6CB05EC2-50ED-4431-84B1-FAA9A9E9106C}" destId="{7070D939-69FF-4D81-B076-2EA30D0CA9ED}" srcOrd="0" destOrd="0" presId="urn:microsoft.com/office/officeart/2005/8/layout/vList2"/>
    <dgm:cxn modelId="{C1FCF314-391A-4238-B565-136D6FFCFAE9}" type="presOf" srcId="{2086A753-28D1-45C5-A45C-3A76C5F26513}" destId="{79D2BD75-535D-4A90-ACA5-C5807A21A054}" srcOrd="0" destOrd="1" presId="urn:microsoft.com/office/officeart/2005/8/layout/vList2"/>
    <dgm:cxn modelId="{4451399D-4612-4204-B370-074E4F872252}" srcId="{558D2C66-2253-4E1A-B193-D5E209FD4F81}" destId="{5054A19E-EE73-4661-831C-DA7CBCC10737}" srcOrd="3" destOrd="0" parTransId="{CB645834-D4E4-4FCA-951F-7ECF8499B6F7}" sibTransId="{B7E5A239-86E2-4886-BF5A-D1A5775F6EAE}"/>
    <dgm:cxn modelId="{8AD707C9-89D2-44DC-9467-3BC3FA05BDDF}" srcId="{558D2C66-2253-4E1A-B193-D5E209FD4F81}" destId="{2086A753-28D1-45C5-A45C-3A76C5F26513}" srcOrd="1" destOrd="0" parTransId="{0B0ABF92-72BC-42C3-A189-6A5F2A438C11}" sibTransId="{55774D3E-1F80-47A6-81DF-19D6488E4F38}"/>
    <dgm:cxn modelId="{C417AF2F-8F80-4EC3-B92A-3635DBDCC2E3}" srcId="{C0199D35-68F8-45BF-B906-140D96057205}" destId="{558D2C66-2253-4E1A-B193-D5E209FD4F81}" srcOrd="0" destOrd="0" parTransId="{9E6D5178-BDC2-4CED-8AC3-516E89EF3CC2}" sibTransId="{9A193A3F-F9AB-4012-BCBB-82C9A6D6E916}"/>
    <dgm:cxn modelId="{5538DE54-BE86-40C7-A82F-FC5913066889}" type="presParOf" srcId="{65532DEC-F992-41F7-BB79-59ECB62F33D6}" destId="{5D96E804-98A9-4C68-86DB-7BAE9EDEBD64}" srcOrd="0" destOrd="0" presId="urn:microsoft.com/office/officeart/2005/8/layout/vList2"/>
    <dgm:cxn modelId="{24183D67-07FA-47CA-BD16-E4516C2D5A49}" type="presParOf" srcId="{65532DEC-F992-41F7-BB79-59ECB62F33D6}" destId="{79D2BD75-535D-4A90-ACA5-C5807A21A054}" srcOrd="1" destOrd="0" presId="urn:microsoft.com/office/officeart/2005/8/layout/vList2"/>
    <dgm:cxn modelId="{EEF01E0D-D608-4726-8A77-DC0A89C754A0}" type="presParOf" srcId="{65532DEC-F992-41F7-BB79-59ECB62F33D6}" destId="{9DE72B86-D149-44D5-9494-9B258142796E}" srcOrd="2" destOrd="0" presId="urn:microsoft.com/office/officeart/2005/8/layout/vList2"/>
    <dgm:cxn modelId="{E13B8C84-8887-4EB0-836F-80CC79231CC9}" type="presParOf" srcId="{65532DEC-F992-41F7-BB79-59ECB62F33D6}" destId="{7070D939-69FF-4D81-B076-2EA30D0CA9ED}" srcOrd="3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DE4EBEB-5706-425C-AFDA-98F3584466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2FFD88-27B3-486C-AB1C-4032337B556F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altLang="zh-TW" sz="1800" b="1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新細明體" charset="-120"/>
            </a:rPr>
            <a:t>Se requiere </a:t>
          </a:r>
          <a:r>
            <a:rPr lang="es-ES" altLang="zh-TW" sz="1800" b="1" i="1" dirty="0" smtClean="0">
              <a:solidFill>
                <a:srgbClr val="FFFF00"/>
              </a:solidFill>
              <a:latin typeface="Verdana" pitchFamily="34" charset="0"/>
              <a:ea typeface="新細明體" charset="-120"/>
            </a:rPr>
            <a:t>CREATIVIDAD </a:t>
          </a:r>
          <a:r>
            <a:rPr lang="es-ES" altLang="zh-TW" sz="1800" b="1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新細明體" charset="-120"/>
            </a:rPr>
            <a:t>que siendo producto de la imaginación va siempre acompañada de: </a:t>
          </a:r>
          <a:endParaRPr lang="es-ES" sz="1800" b="1" dirty="0">
            <a:solidFill>
              <a:schemeClr val="accent6">
                <a:lumMod val="75000"/>
              </a:schemeClr>
            </a:solidFill>
          </a:endParaRPr>
        </a:p>
      </dgm:t>
    </dgm:pt>
    <dgm:pt modelId="{DBA73798-7E30-4D63-AC11-3F37D74EBC23}" type="parTrans" cxnId="{8752076C-546E-4854-9422-EDFCEA6AA512}">
      <dgm:prSet/>
      <dgm:spPr/>
      <dgm:t>
        <a:bodyPr/>
        <a:lstStyle/>
        <a:p>
          <a:endParaRPr lang="es-ES"/>
        </a:p>
      </dgm:t>
    </dgm:pt>
    <dgm:pt modelId="{FEFCBB13-97D0-45C1-8E33-D138C6168CFA}" type="sibTrans" cxnId="{8752076C-546E-4854-9422-EDFCEA6AA512}">
      <dgm:prSet/>
      <dgm:spPr/>
      <dgm:t>
        <a:bodyPr/>
        <a:lstStyle/>
        <a:p>
          <a:endParaRPr lang="es-ES"/>
        </a:p>
      </dgm:t>
    </dgm:pt>
    <dgm:pt modelId="{CF93DFFA-2A94-4C83-8A23-E65D1A75E94A}">
      <dgm:prSet custT="1"/>
      <dgm:spPr>
        <a:solidFill>
          <a:srgbClr val="FF0000"/>
        </a:solidFill>
      </dgm:spPr>
      <dgm:t>
        <a:bodyPr/>
        <a:lstStyle/>
        <a:p>
          <a:r>
            <a:rPr lang="es-ES" altLang="zh-TW" sz="1800" b="1" dirty="0" smtClean="0">
              <a:solidFill>
                <a:srgbClr val="FFFF00"/>
              </a:solidFill>
              <a:latin typeface="Verdana" pitchFamily="34" charset="0"/>
              <a:ea typeface="新細明體" charset="-120"/>
            </a:rPr>
            <a:t>SEGURIDAD EN SI MISMO</a:t>
          </a:r>
          <a:r>
            <a:rPr lang="es-ES" altLang="zh-TW" sz="1800" dirty="0" smtClean="0">
              <a:solidFill>
                <a:srgbClr val="FFFF00"/>
              </a:solidFill>
              <a:latin typeface="Verdana" pitchFamily="34" charset="0"/>
              <a:ea typeface="新細明體" charset="-120"/>
            </a:rPr>
            <a:t>,  </a:t>
          </a:r>
          <a:r>
            <a:rPr lang="es-ES" altLang="zh-TW" sz="1800" b="1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新細明體" charset="-120"/>
            </a:rPr>
            <a:t>osadía y atrevimiento.  </a:t>
          </a:r>
        </a:p>
      </dgm:t>
    </dgm:pt>
    <dgm:pt modelId="{626BE5AE-2AEB-4C97-BAF6-0BA669D01A62}" type="parTrans" cxnId="{467F87F1-EFE6-4F5F-A8FA-B3C02E78EB3D}">
      <dgm:prSet/>
      <dgm:spPr/>
      <dgm:t>
        <a:bodyPr/>
        <a:lstStyle/>
        <a:p>
          <a:endParaRPr lang="es-ES"/>
        </a:p>
      </dgm:t>
    </dgm:pt>
    <dgm:pt modelId="{67B608D8-5A17-4DE8-B6D3-D341C78B7BBA}" type="sibTrans" cxnId="{467F87F1-EFE6-4F5F-A8FA-B3C02E78EB3D}">
      <dgm:prSet/>
      <dgm:spPr/>
      <dgm:t>
        <a:bodyPr/>
        <a:lstStyle/>
        <a:p>
          <a:endParaRPr lang="es-ES"/>
        </a:p>
      </dgm:t>
    </dgm:pt>
    <dgm:pt modelId="{F284E8A8-0329-4266-AD3B-A57CFD9E55F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altLang="zh-TW" sz="1800" b="1" dirty="0" smtClean="0">
              <a:solidFill>
                <a:srgbClr val="FFFF00"/>
              </a:solidFill>
              <a:latin typeface="Verdana" pitchFamily="34" charset="0"/>
              <a:ea typeface="新細明體" charset="-120"/>
            </a:rPr>
            <a:t>Aceptar  que todo comienza con una idea</a:t>
          </a:r>
        </a:p>
      </dgm:t>
    </dgm:pt>
    <dgm:pt modelId="{9F15C1EA-E96F-44D1-AFE6-203B407039F1}" type="parTrans" cxnId="{A18CA692-B5E8-4BC3-A4F1-96EE3D1ED092}">
      <dgm:prSet/>
      <dgm:spPr/>
      <dgm:t>
        <a:bodyPr/>
        <a:lstStyle/>
        <a:p>
          <a:endParaRPr lang="es-ES"/>
        </a:p>
      </dgm:t>
    </dgm:pt>
    <dgm:pt modelId="{72C4790F-CE63-4726-B144-E5C6924560D3}" type="sibTrans" cxnId="{A18CA692-B5E8-4BC3-A4F1-96EE3D1ED092}">
      <dgm:prSet/>
      <dgm:spPr/>
      <dgm:t>
        <a:bodyPr/>
        <a:lstStyle/>
        <a:p>
          <a:endParaRPr lang="es-ES"/>
        </a:p>
      </dgm:t>
    </dgm:pt>
    <dgm:pt modelId="{FB5DDB37-772F-4CC8-99E7-383DDCF3B5B2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S" altLang="zh-TW" sz="1800" b="1" dirty="0" smtClean="0">
              <a:solidFill>
                <a:srgbClr val="FFFF00"/>
              </a:solidFill>
              <a:latin typeface="Verdana" pitchFamily="34" charset="0"/>
              <a:ea typeface="新細明體" charset="-120"/>
            </a:rPr>
            <a:t>Que las ideas absurdas son las que no se intentan concretar</a:t>
          </a:r>
          <a:r>
            <a:rPr lang="es-ES" altLang="zh-TW" sz="1800" b="1" dirty="0" smtClean="0">
              <a:solidFill>
                <a:schemeClr val="bg1"/>
              </a:solidFill>
              <a:latin typeface="Verdana" pitchFamily="34" charset="0"/>
              <a:ea typeface="新細明體" charset="-120"/>
            </a:rPr>
            <a:t>. </a:t>
          </a:r>
        </a:p>
      </dgm:t>
    </dgm:pt>
    <dgm:pt modelId="{2017F78F-26CD-4313-9CDD-736D5AF420B4}" type="parTrans" cxnId="{11454A18-98B8-4AF3-A5C7-C13DA6E8973F}">
      <dgm:prSet/>
      <dgm:spPr/>
      <dgm:t>
        <a:bodyPr/>
        <a:lstStyle/>
        <a:p>
          <a:endParaRPr lang="es-ES"/>
        </a:p>
      </dgm:t>
    </dgm:pt>
    <dgm:pt modelId="{017FE73D-E723-49F4-B893-4E0990E38E7D}" type="sibTrans" cxnId="{11454A18-98B8-4AF3-A5C7-C13DA6E8973F}">
      <dgm:prSet/>
      <dgm:spPr/>
      <dgm:t>
        <a:bodyPr/>
        <a:lstStyle/>
        <a:p>
          <a:endParaRPr lang="es-ES"/>
        </a:p>
      </dgm:t>
    </dgm:pt>
    <dgm:pt modelId="{D977F03F-E504-4301-9F62-E175C07A7ADD}">
      <dgm:prSet custT="1"/>
      <dgm:spPr>
        <a:solidFill>
          <a:srgbClr val="FF0000"/>
        </a:solidFill>
      </dgm:spPr>
      <dgm:t>
        <a:bodyPr/>
        <a:lstStyle/>
        <a:p>
          <a:r>
            <a:rPr lang="es-ES" altLang="zh-TW" sz="1800" b="1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新細明體" charset="-120"/>
            </a:rPr>
            <a:t>Implica</a:t>
          </a:r>
          <a:r>
            <a:rPr lang="es-ES" altLang="zh-TW" sz="1800" dirty="0" smtClean="0">
              <a:latin typeface="Verdana" pitchFamily="34" charset="0"/>
              <a:ea typeface="新細明體" charset="-120"/>
            </a:rPr>
            <a:t> </a:t>
          </a:r>
          <a:r>
            <a:rPr lang="es-ES" altLang="zh-TW" sz="1800" b="1" i="1" dirty="0" smtClean="0">
              <a:solidFill>
                <a:srgbClr val="FFFF00"/>
              </a:solidFill>
              <a:latin typeface="Verdana" pitchFamily="34" charset="0"/>
              <a:ea typeface="新細明體" charset="-120"/>
            </a:rPr>
            <a:t>ESFUERZO Y DEDICACIÓN</a:t>
          </a:r>
          <a:r>
            <a:rPr lang="es-ES" altLang="zh-TW" sz="1800" dirty="0" smtClean="0">
              <a:latin typeface="Verdana" pitchFamily="34" charset="0"/>
              <a:ea typeface="新細明體" charset="-120"/>
            </a:rPr>
            <a:t> </a:t>
          </a:r>
          <a:r>
            <a:rPr lang="es-ES" altLang="zh-TW" sz="1800" b="1" dirty="0" smtClean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新細明體" charset="-120"/>
            </a:rPr>
            <a:t>para mejorar permanentemente acciones, procesos y procedimientos acompañados de actividades de control y valoración de nuestras propias acciones.</a:t>
          </a:r>
        </a:p>
      </dgm:t>
    </dgm:pt>
    <dgm:pt modelId="{4FD2E77E-A6DE-421E-902D-8D8649B92FCC}" type="parTrans" cxnId="{379EB3D3-0E54-4C78-834F-83A4A13FF4F3}">
      <dgm:prSet/>
      <dgm:spPr/>
      <dgm:t>
        <a:bodyPr/>
        <a:lstStyle/>
        <a:p>
          <a:endParaRPr lang="es-ES"/>
        </a:p>
      </dgm:t>
    </dgm:pt>
    <dgm:pt modelId="{85407BA2-2B43-460C-835E-0A93859AD025}" type="sibTrans" cxnId="{379EB3D3-0E54-4C78-834F-83A4A13FF4F3}">
      <dgm:prSet/>
      <dgm:spPr/>
      <dgm:t>
        <a:bodyPr/>
        <a:lstStyle/>
        <a:p>
          <a:endParaRPr lang="es-ES"/>
        </a:p>
      </dgm:t>
    </dgm:pt>
    <dgm:pt modelId="{A74FE301-4A3E-44FF-AEC6-E0F1343E840D}" type="pres">
      <dgm:prSet presAssocID="{8DE4EBEB-5706-425C-AFDA-98F3584466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231D84-0F74-4776-8216-6AD1AAAF8D3A}" type="pres">
      <dgm:prSet presAssocID="{0F2FFD88-27B3-486C-AB1C-4032337B556F}" presName="parentLin" presStyleCnt="0"/>
      <dgm:spPr/>
    </dgm:pt>
    <dgm:pt modelId="{0ACB8F76-B18D-4B81-99E8-18934DF04461}" type="pres">
      <dgm:prSet presAssocID="{0F2FFD88-27B3-486C-AB1C-4032337B556F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03AFD6F6-2995-4AFD-81D2-747EABD440F1}" type="pres">
      <dgm:prSet presAssocID="{0F2FFD88-27B3-486C-AB1C-4032337B556F}" presName="parentText" presStyleLbl="node1" presStyleIdx="0" presStyleCnt="3" custScaleX="11475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A3163F-B1F4-4074-81E1-2C6F24709B8B}" type="pres">
      <dgm:prSet presAssocID="{0F2FFD88-27B3-486C-AB1C-4032337B556F}" presName="negativeSpace" presStyleCnt="0"/>
      <dgm:spPr/>
    </dgm:pt>
    <dgm:pt modelId="{FF1E4D24-D816-462B-AFE3-05E3BE2ABA38}" type="pres">
      <dgm:prSet presAssocID="{0F2FFD88-27B3-486C-AB1C-4032337B556F}" presName="childText" presStyleLbl="conFgAcc1" presStyleIdx="0" presStyleCnt="3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</dgm:pt>
    <dgm:pt modelId="{FDA53F9E-D41E-4019-B596-87A72DCAD289}" type="pres">
      <dgm:prSet presAssocID="{FEFCBB13-97D0-45C1-8E33-D138C6168CFA}" presName="spaceBetweenRectangles" presStyleCnt="0"/>
      <dgm:spPr/>
    </dgm:pt>
    <dgm:pt modelId="{6F618962-28BC-4F23-9D0B-600BA4B35568}" type="pres">
      <dgm:prSet presAssocID="{CF93DFFA-2A94-4C83-8A23-E65D1A75E94A}" presName="parentLin" presStyleCnt="0"/>
      <dgm:spPr/>
    </dgm:pt>
    <dgm:pt modelId="{E7F69F50-29A8-4FBA-A1E1-786BD5ADDBAF}" type="pres">
      <dgm:prSet presAssocID="{CF93DFFA-2A94-4C83-8A23-E65D1A75E94A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55FD496A-1870-4F62-A51B-750476B5847B}" type="pres">
      <dgm:prSet presAssocID="{CF93DFFA-2A94-4C83-8A23-E65D1A75E94A}" presName="parentText" presStyleLbl="node1" presStyleIdx="1" presStyleCnt="3" custScaleX="11416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9FE83C-B6F7-4EB6-ACF5-CD1D90AD27DE}" type="pres">
      <dgm:prSet presAssocID="{CF93DFFA-2A94-4C83-8A23-E65D1A75E94A}" presName="negativeSpace" presStyleCnt="0"/>
      <dgm:spPr/>
    </dgm:pt>
    <dgm:pt modelId="{393B7DE0-CC69-48D3-A08B-98FB0CC782DB}" type="pres">
      <dgm:prSet presAssocID="{CF93DFFA-2A94-4C83-8A23-E65D1A75E94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20CE48-ABF4-4768-881E-BB3AC8859324}" type="pres">
      <dgm:prSet presAssocID="{67B608D8-5A17-4DE8-B6D3-D341C78B7BBA}" presName="spaceBetweenRectangles" presStyleCnt="0"/>
      <dgm:spPr/>
    </dgm:pt>
    <dgm:pt modelId="{D0D0EA74-B92B-4620-A2A4-3EE95801857F}" type="pres">
      <dgm:prSet presAssocID="{D977F03F-E504-4301-9F62-E175C07A7ADD}" presName="parentLin" presStyleCnt="0"/>
      <dgm:spPr/>
    </dgm:pt>
    <dgm:pt modelId="{C94251F1-07A0-414F-8055-8A2918181BEB}" type="pres">
      <dgm:prSet presAssocID="{D977F03F-E504-4301-9F62-E175C07A7ADD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B3600818-E40E-4C0C-8CCE-E94200F183CA}" type="pres">
      <dgm:prSet presAssocID="{D977F03F-E504-4301-9F62-E175C07A7ADD}" presName="parentText" presStyleLbl="node1" presStyleIdx="2" presStyleCnt="3" custScaleX="117118" custScaleY="1533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5128AC-B0EC-4893-90D2-614A7D28DF7F}" type="pres">
      <dgm:prSet presAssocID="{D977F03F-E504-4301-9F62-E175C07A7ADD}" presName="negativeSpace" presStyleCnt="0"/>
      <dgm:spPr/>
    </dgm:pt>
    <dgm:pt modelId="{29B8D7FA-9CBF-4A27-89C5-3DB3F11A762A}" type="pres">
      <dgm:prSet presAssocID="{D977F03F-E504-4301-9F62-E175C07A7ADD}" presName="childText" presStyleLbl="conFgAcc1" presStyleIdx="2" presStyleCnt="3">
        <dgm:presLayoutVars>
          <dgm:bulletEnabled val="1"/>
        </dgm:presLayoutVars>
      </dgm:prSet>
      <dgm:spPr>
        <a:solidFill>
          <a:schemeClr val="accent6">
            <a:lumMod val="40000"/>
            <a:lumOff val="60000"/>
            <a:alpha val="90000"/>
          </a:schemeClr>
        </a:solidFill>
      </dgm:spPr>
    </dgm:pt>
  </dgm:ptLst>
  <dgm:cxnLst>
    <dgm:cxn modelId="{8752076C-546E-4854-9422-EDFCEA6AA512}" srcId="{8DE4EBEB-5706-425C-AFDA-98F3584466A8}" destId="{0F2FFD88-27B3-486C-AB1C-4032337B556F}" srcOrd="0" destOrd="0" parTransId="{DBA73798-7E30-4D63-AC11-3F37D74EBC23}" sibTransId="{FEFCBB13-97D0-45C1-8E33-D138C6168CFA}"/>
    <dgm:cxn modelId="{5F1D1F99-6ED7-457D-BA9D-A8B156E75631}" type="presOf" srcId="{8DE4EBEB-5706-425C-AFDA-98F3584466A8}" destId="{A74FE301-4A3E-44FF-AEC6-E0F1343E840D}" srcOrd="0" destOrd="0" presId="urn:microsoft.com/office/officeart/2005/8/layout/list1"/>
    <dgm:cxn modelId="{F5D1084B-1AF0-4973-944D-1A85C0DE66C7}" type="presOf" srcId="{FB5DDB37-772F-4CC8-99E7-383DDCF3B5B2}" destId="{393B7DE0-CC69-48D3-A08B-98FB0CC782DB}" srcOrd="0" destOrd="1" presId="urn:microsoft.com/office/officeart/2005/8/layout/list1"/>
    <dgm:cxn modelId="{52C6143A-51AB-4274-9937-4264BCE355CB}" type="presOf" srcId="{CF93DFFA-2A94-4C83-8A23-E65D1A75E94A}" destId="{E7F69F50-29A8-4FBA-A1E1-786BD5ADDBAF}" srcOrd="0" destOrd="0" presId="urn:microsoft.com/office/officeart/2005/8/layout/list1"/>
    <dgm:cxn modelId="{04A01CBD-0E63-4E85-9CA8-F0DA29263920}" type="presOf" srcId="{CF93DFFA-2A94-4C83-8A23-E65D1A75E94A}" destId="{55FD496A-1870-4F62-A51B-750476B5847B}" srcOrd="1" destOrd="0" presId="urn:microsoft.com/office/officeart/2005/8/layout/list1"/>
    <dgm:cxn modelId="{77F0010A-EC2B-4583-A64F-2AC6A0D58BC5}" type="presOf" srcId="{D977F03F-E504-4301-9F62-E175C07A7ADD}" destId="{C94251F1-07A0-414F-8055-8A2918181BEB}" srcOrd="0" destOrd="0" presId="urn:microsoft.com/office/officeart/2005/8/layout/list1"/>
    <dgm:cxn modelId="{544D5D7C-014C-4283-9D37-EE9B5A59F294}" type="presOf" srcId="{F284E8A8-0329-4266-AD3B-A57CFD9E55F1}" destId="{393B7DE0-CC69-48D3-A08B-98FB0CC782DB}" srcOrd="0" destOrd="0" presId="urn:microsoft.com/office/officeart/2005/8/layout/list1"/>
    <dgm:cxn modelId="{A18CA692-B5E8-4BC3-A4F1-96EE3D1ED092}" srcId="{CF93DFFA-2A94-4C83-8A23-E65D1A75E94A}" destId="{F284E8A8-0329-4266-AD3B-A57CFD9E55F1}" srcOrd="0" destOrd="0" parTransId="{9F15C1EA-E96F-44D1-AFE6-203B407039F1}" sibTransId="{72C4790F-CE63-4726-B144-E5C6924560D3}"/>
    <dgm:cxn modelId="{32A1F354-EF0C-41BA-9E43-93CAC7ACF2D7}" type="presOf" srcId="{0F2FFD88-27B3-486C-AB1C-4032337B556F}" destId="{0ACB8F76-B18D-4B81-99E8-18934DF04461}" srcOrd="0" destOrd="0" presId="urn:microsoft.com/office/officeart/2005/8/layout/list1"/>
    <dgm:cxn modelId="{861FB045-EF3D-4400-8D5F-2340217ECC0D}" type="presOf" srcId="{D977F03F-E504-4301-9F62-E175C07A7ADD}" destId="{B3600818-E40E-4C0C-8CCE-E94200F183CA}" srcOrd="1" destOrd="0" presId="urn:microsoft.com/office/officeart/2005/8/layout/list1"/>
    <dgm:cxn modelId="{11454A18-98B8-4AF3-A5C7-C13DA6E8973F}" srcId="{CF93DFFA-2A94-4C83-8A23-E65D1A75E94A}" destId="{FB5DDB37-772F-4CC8-99E7-383DDCF3B5B2}" srcOrd="1" destOrd="0" parTransId="{2017F78F-26CD-4313-9CDD-736D5AF420B4}" sibTransId="{017FE73D-E723-49F4-B893-4E0990E38E7D}"/>
    <dgm:cxn modelId="{379EB3D3-0E54-4C78-834F-83A4A13FF4F3}" srcId="{8DE4EBEB-5706-425C-AFDA-98F3584466A8}" destId="{D977F03F-E504-4301-9F62-E175C07A7ADD}" srcOrd="2" destOrd="0" parTransId="{4FD2E77E-A6DE-421E-902D-8D8649B92FCC}" sibTransId="{85407BA2-2B43-460C-835E-0A93859AD025}"/>
    <dgm:cxn modelId="{DDF5B1C2-DD5B-4F0C-8D56-CC6A4DFD5F2C}" type="presOf" srcId="{0F2FFD88-27B3-486C-AB1C-4032337B556F}" destId="{03AFD6F6-2995-4AFD-81D2-747EABD440F1}" srcOrd="1" destOrd="0" presId="urn:microsoft.com/office/officeart/2005/8/layout/list1"/>
    <dgm:cxn modelId="{467F87F1-EFE6-4F5F-A8FA-B3C02E78EB3D}" srcId="{8DE4EBEB-5706-425C-AFDA-98F3584466A8}" destId="{CF93DFFA-2A94-4C83-8A23-E65D1A75E94A}" srcOrd="1" destOrd="0" parTransId="{626BE5AE-2AEB-4C97-BAF6-0BA669D01A62}" sibTransId="{67B608D8-5A17-4DE8-B6D3-D341C78B7BBA}"/>
    <dgm:cxn modelId="{4A7466B3-9E21-4A10-80D7-7683D168739D}" type="presParOf" srcId="{A74FE301-4A3E-44FF-AEC6-E0F1343E840D}" destId="{CF231D84-0F74-4776-8216-6AD1AAAF8D3A}" srcOrd="0" destOrd="0" presId="urn:microsoft.com/office/officeart/2005/8/layout/list1"/>
    <dgm:cxn modelId="{116C3190-F978-4D39-8867-0E894DB3CF4F}" type="presParOf" srcId="{CF231D84-0F74-4776-8216-6AD1AAAF8D3A}" destId="{0ACB8F76-B18D-4B81-99E8-18934DF04461}" srcOrd="0" destOrd="0" presId="urn:microsoft.com/office/officeart/2005/8/layout/list1"/>
    <dgm:cxn modelId="{228E3288-0B15-443E-9BA4-9009D8F3A1A6}" type="presParOf" srcId="{CF231D84-0F74-4776-8216-6AD1AAAF8D3A}" destId="{03AFD6F6-2995-4AFD-81D2-747EABD440F1}" srcOrd="1" destOrd="0" presId="urn:microsoft.com/office/officeart/2005/8/layout/list1"/>
    <dgm:cxn modelId="{1657B58A-8CF6-4242-B709-380264FC9D60}" type="presParOf" srcId="{A74FE301-4A3E-44FF-AEC6-E0F1343E840D}" destId="{78A3163F-B1F4-4074-81E1-2C6F24709B8B}" srcOrd="1" destOrd="0" presId="urn:microsoft.com/office/officeart/2005/8/layout/list1"/>
    <dgm:cxn modelId="{3F96EA1A-CD40-4205-A26D-BB5CE40E62EC}" type="presParOf" srcId="{A74FE301-4A3E-44FF-AEC6-E0F1343E840D}" destId="{FF1E4D24-D816-462B-AFE3-05E3BE2ABA38}" srcOrd="2" destOrd="0" presId="urn:microsoft.com/office/officeart/2005/8/layout/list1"/>
    <dgm:cxn modelId="{B4058F9E-4351-4DF6-90FD-944FA0855350}" type="presParOf" srcId="{A74FE301-4A3E-44FF-AEC6-E0F1343E840D}" destId="{FDA53F9E-D41E-4019-B596-87A72DCAD289}" srcOrd="3" destOrd="0" presId="urn:microsoft.com/office/officeart/2005/8/layout/list1"/>
    <dgm:cxn modelId="{38EF419C-3B72-48C5-949C-9B87A1C99839}" type="presParOf" srcId="{A74FE301-4A3E-44FF-AEC6-E0F1343E840D}" destId="{6F618962-28BC-4F23-9D0B-600BA4B35568}" srcOrd="4" destOrd="0" presId="urn:microsoft.com/office/officeart/2005/8/layout/list1"/>
    <dgm:cxn modelId="{826C74C3-62F5-4EA9-BEB6-CD9290ED0175}" type="presParOf" srcId="{6F618962-28BC-4F23-9D0B-600BA4B35568}" destId="{E7F69F50-29A8-4FBA-A1E1-786BD5ADDBAF}" srcOrd="0" destOrd="0" presId="urn:microsoft.com/office/officeart/2005/8/layout/list1"/>
    <dgm:cxn modelId="{1702A12B-60E5-4585-8279-F7C779D5C73B}" type="presParOf" srcId="{6F618962-28BC-4F23-9D0B-600BA4B35568}" destId="{55FD496A-1870-4F62-A51B-750476B5847B}" srcOrd="1" destOrd="0" presId="urn:microsoft.com/office/officeart/2005/8/layout/list1"/>
    <dgm:cxn modelId="{C103E30D-3214-45CD-825D-33CCAAF3A097}" type="presParOf" srcId="{A74FE301-4A3E-44FF-AEC6-E0F1343E840D}" destId="{699FE83C-B6F7-4EB6-ACF5-CD1D90AD27DE}" srcOrd="5" destOrd="0" presId="urn:microsoft.com/office/officeart/2005/8/layout/list1"/>
    <dgm:cxn modelId="{2CCEC2A8-6C4D-43E6-9FF5-246A7F462D26}" type="presParOf" srcId="{A74FE301-4A3E-44FF-AEC6-E0F1343E840D}" destId="{393B7DE0-CC69-48D3-A08B-98FB0CC782DB}" srcOrd="6" destOrd="0" presId="urn:microsoft.com/office/officeart/2005/8/layout/list1"/>
    <dgm:cxn modelId="{F1C3A7AA-994E-4108-8860-498F51CC82EC}" type="presParOf" srcId="{A74FE301-4A3E-44FF-AEC6-E0F1343E840D}" destId="{E620CE48-ABF4-4768-881E-BB3AC8859324}" srcOrd="7" destOrd="0" presId="urn:microsoft.com/office/officeart/2005/8/layout/list1"/>
    <dgm:cxn modelId="{7E91B509-97D2-4D68-9923-162D58CD6D43}" type="presParOf" srcId="{A74FE301-4A3E-44FF-AEC6-E0F1343E840D}" destId="{D0D0EA74-B92B-4620-A2A4-3EE95801857F}" srcOrd="8" destOrd="0" presId="urn:microsoft.com/office/officeart/2005/8/layout/list1"/>
    <dgm:cxn modelId="{E143A7B0-804D-4590-ADE3-908C7E743F54}" type="presParOf" srcId="{D0D0EA74-B92B-4620-A2A4-3EE95801857F}" destId="{C94251F1-07A0-414F-8055-8A2918181BEB}" srcOrd="0" destOrd="0" presId="urn:microsoft.com/office/officeart/2005/8/layout/list1"/>
    <dgm:cxn modelId="{9C20B533-1D2B-4B7B-A436-9001765CB79D}" type="presParOf" srcId="{D0D0EA74-B92B-4620-A2A4-3EE95801857F}" destId="{B3600818-E40E-4C0C-8CCE-E94200F183CA}" srcOrd="1" destOrd="0" presId="urn:microsoft.com/office/officeart/2005/8/layout/list1"/>
    <dgm:cxn modelId="{7A22460F-D920-45BF-915D-F1BE14A815EC}" type="presParOf" srcId="{A74FE301-4A3E-44FF-AEC6-E0F1343E840D}" destId="{3B5128AC-B0EC-4893-90D2-614A7D28DF7F}" srcOrd="9" destOrd="0" presId="urn:microsoft.com/office/officeart/2005/8/layout/list1"/>
    <dgm:cxn modelId="{669ADB0E-0648-417B-950B-70F19FAF4D0F}" type="presParOf" srcId="{A74FE301-4A3E-44FF-AEC6-E0F1343E840D}" destId="{29B8D7FA-9CBF-4A27-89C5-3DB3F11A762A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2B4C7-574D-45B6-A80D-78D24D86435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9161C91-E685-435E-A6BC-2B82DB201298}">
      <dgm:prSet/>
      <dgm:spPr>
        <a:solidFill>
          <a:srgbClr val="C00000"/>
        </a:solidFill>
      </dgm:spPr>
      <dgm:t>
        <a:bodyPr/>
        <a:lstStyle/>
        <a:p>
          <a:pPr rtl="0"/>
          <a:r>
            <a:rPr lang="es-ES_tradnl" b="1" dirty="0" smtClean="0"/>
            <a:t>La mundialización requiere la libre movilidad del   capital a escala mundial. Este es uno de los aspectos en los cuales el proceso está más avanzado</a:t>
          </a:r>
          <a:r>
            <a:rPr lang="es-ES_tradnl" dirty="0" smtClean="0"/>
            <a:t>.</a:t>
          </a:r>
          <a:endParaRPr lang="es-ES_tradnl" b="1" dirty="0"/>
        </a:p>
      </dgm:t>
    </dgm:pt>
    <dgm:pt modelId="{07F8EFC1-C34B-4D2C-867A-4A49CBC5FB11}" type="parTrans" cxnId="{E78CC097-9912-4704-9EBE-6C2F130A113E}">
      <dgm:prSet/>
      <dgm:spPr/>
      <dgm:t>
        <a:bodyPr/>
        <a:lstStyle/>
        <a:p>
          <a:endParaRPr lang="es-ES"/>
        </a:p>
      </dgm:t>
    </dgm:pt>
    <dgm:pt modelId="{7F8ED1F1-2A3C-4746-AF07-18F4483A596B}" type="sibTrans" cxnId="{E78CC097-9912-4704-9EBE-6C2F130A113E}">
      <dgm:prSet/>
      <dgm:spPr/>
      <dgm:t>
        <a:bodyPr/>
        <a:lstStyle/>
        <a:p>
          <a:endParaRPr lang="es-ES"/>
        </a:p>
      </dgm:t>
    </dgm:pt>
    <dgm:pt modelId="{9F01113B-5D7B-4788-A007-E31BE3883240}">
      <dgm:prSet/>
      <dgm:spPr>
        <a:solidFill>
          <a:srgbClr val="C00000"/>
        </a:solidFill>
      </dgm:spPr>
      <dgm:t>
        <a:bodyPr/>
        <a:lstStyle/>
        <a:p>
          <a:pPr rtl="0"/>
          <a:r>
            <a:rPr lang="es-ES_tradnl" b="1" dirty="0" smtClean="0"/>
            <a:t>La mundialización requiere la libre movilidad de la fuerza de trabajo a escala mundial. Este es uno de los aspectos en los cuales el proceso está más atrasado</a:t>
          </a:r>
          <a:endParaRPr lang="es-ES" dirty="0"/>
        </a:p>
      </dgm:t>
    </dgm:pt>
    <dgm:pt modelId="{8B68A985-C565-4BCF-B516-309C2F015052}" type="parTrans" cxnId="{B93828A7-47DA-4523-AD12-84DD26FDD571}">
      <dgm:prSet/>
      <dgm:spPr/>
      <dgm:t>
        <a:bodyPr/>
        <a:lstStyle/>
        <a:p>
          <a:endParaRPr lang="es-ES"/>
        </a:p>
      </dgm:t>
    </dgm:pt>
    <dgm:pt modelId="{0E8CB3F7-235C-424E-A990-5BD0484E8E1C}" type="sibTrans" cxnId="{B93828A7-47DA-4523-AD12-84DD26FDD571}">
      <dgm:prSet/>
      <dgm:spPr/>
      <dgm:t>
        <a:bodyPr/>
        <a:lstStyle/>
        <a:p>
          <a:endParaRPr lang="es-ES"/>
        </a:p>
      </dgm:t>
    </dgm:pt>
    <dgm:pt modelId="{82C15435-6E27-4132-9B0B-E3A042762C8D}" type="pres">
      <dgm:prSet presAssocID="{D082B4C7-574D-45B6-A80D-78D24D86435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E306A2D-2CA3-4FD1-BC53-BA77A9C1F1A0}" type="pres">
      <dgm:prSet presAssocID="{39161C91-E685-435E-A6BC-2B82DB201298}" presName="composite" presStyleCnt="0"/>
      <dgm:spPr/>
    </dgm:pt>
    <dgm:pt modelId="{3C2A69B2-DF9E-49AA-B20B-84038CAC752C}" type="pres">
      <dgm:prSet presAssocID="{39161C91-E685-435E-A6BC-2B82DB201298}" presName="imgShp" presStyleLbl="fgImgPlace1" presStyleIdx="0" presStyleCnt="2"/>
      <dgm:spPr/>
    </dgm:pt>
    <dgm:pt modelId="{BAEDC85E-85FD-48CF-8F19-BDAC4AB2B5D2}" type="pres">
      <dgm:prSet presAssocID="{39161C91-E685-435E-A6BC-2B82DB201298}" presName="txShp" presStyleLbl="node1" presStyleIdx="0" presStyleCnt="2" custScaleX="1227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B0ABB6-BDF1-4781-8D71-7702A38E1B42}" type="pres">
      <dgm:prSet presAssocID="{7F8ED1F1-2A3C-4746-AF07-18F4483A596B}" presName="spacing" presStyleCnt="0"/>
      <dgm:spPr/>
    </dgm:pt>
    <dgm:pt modelId="{461FE37A-6E36-4400-AD44-DC04B41C5610}" type="pres">
      <dgm:prSet presAssocID="{9F01113B-5D7B-4788-A007-E31BE3883240}" presName="composite" presStyleCnt="0"/>
      <dgm:spPr/>
    </dgm:pt>
    <dgm:pt modelId="{CC7ED219-AB50-4A56-AD17-FB7A19860B31}" type="pres">
      <dgm:prSet presAssocID="{9F01113B-5D7B-4788-A007-E31BE3883240}" presName="imgShp" presStyleLbl="fgImgPlace1" presStyleIdx="1" presStyleCnt="2"/>
      <dgm:spPr/>
    </dgm:pt>
    <dgm:pt modelId="{DA5D3E0F-43CB-4988-B028-5F9B5F350FFA}" type="pres">
      <dgm:prSet presAssocID="{9F01113B-5D7B-4788-A007-E31BE3883240}" presName="txShp" presStyleLbl="node1" presStyleIdx="1" presStyleCnt="2" custScaleX="1252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E93397-4851-44F8-8E31-9BB930066131}" type="presOf" srcId="{39161C91-E685-435E-A6BC-2B82DB201298}" destId="{BAEDC85E-85FD-48CF-8F19-BDAC4AB2B5D2}" srcOrd="0" destOrd="0" presId="urn:microsoft.com/office/officeart/2005/8/layout/vList3"/>
    <dgm:cxn modelId="{B93828A7-47DA-4523-AD12-84DD26FDD571}" srcId="{D082B4C7-574D-45B6-A80D-78D24D86435B}" destId="{9F01113B-5D7B-4788-A007-E31BE3883240}" srcOrd="1" destOrd="0" parTransId="{8B68A985-C565-4BCF-B516-309C2F015052}" sibTransId="{0E8CB3F7-235C-424E-A990-5BD0484E8E1C}"/>
    <dgm:cxn modelId="{E78CC097-9912-4704-9EBE-6C2F130A113E}" srcId="{D082B4C7-574D-45B6-A80D-78D24D86435B}" destId="{39161C91-E685-435E-A6BC-2B82DB201298}" srcOrd="0" destOrd="0" parTransId="{07F8EFC1-C34B-4D2C-867A-4A49CBC5FB11}" sibTransId="{7F8ED1F1-2A3C-4746-AF07-18F4483A596B}"/>
    <dgm:cxn modelId="{1A94185D-897D-48A8-9171-448F32F74F80}" type="presOf" srcId="{D082B4C7-574D-45B6-A80D-78D24D86435B}" destId="{82C15435-6E27-4132-9B0B-E3A042762C8D}" srcOrd="0" destOrd="0" presId="urn:microsoft.com/office/officeart/2005/8/layout/vList3"/>
    <dgm:cxn modelId="{C0E2D7CF-8460-49A6-9052-A29FF8BA0E9A}" type="presOf" srcId="{9F01113B-5D7B-4788-A007-E31BE3883240}" destId="{DA5D3E0F-43CB-4988-B028-5F9B5F350FFA}" srcOrd="0" destOrd="0" presId="urn:microsoft.com/office/officeart/2005/8/layout/vList3"/>
    <dgm:cxn modelId="{A78BA0B4-10D0-46A2-AD18-6531713C5CE8}" type="presParOf" srcId="{82C15435-6E27-4132-9B0B-E3A042762C8D}" destId="{DE306A2D-2CA3-4FD1-BC53-BA77A9C1F1A0}" srcOrd="0" destOrd="0" presId="urn:microsoft.com/office/officeart/2005/8/layout/vList3"/>
    <dgm:cxn modelId="{0916EDEB-79D2-4257-A06A-46E0ED8C2F64}" type="presParOf" srcId="{DE306A2D-2CA3-4FD1-BC53-BA77A9C1F1A0}" destId="{3C2A69B2-DF9E-49AA-B20B-84038CAC752C}" srcOrd="0" destOrd="0" presId="urn:microsoft.com/office/officeart/2005/8/layout/vList3"/>
    <dgm:cxn modelId="{FEACBBD5-EB5E-4BD8-982F-90E057CD69B8}" type="presParOf" srcId="{DE306A2D-2CA3-4FD1-BC53-BA77A9C1F1A0}" destId="{BAEDC85E-85FD-48CF-8F19-BDAC4AB2B5D2}" srcOrd="1" destOrd="0" presId="urn:microsoft.com/office/officeart/2005/8/layout/vList3"/>
    <dgm:cxn modelId="{A2DB01BF-3E94-4528-B203-CB88750DAE9C}" type="presParOf" srcId="{82C15435-6E27-4132-9B0B-E3A042762C8D}" destId="{EAB0ABB6-BDF1-4781-8D71-7702A38E1B42}" srcOrd="1" destOrd="0" presId="urn:microsoft.com/office/officeart/2005/8/layout/vList3"/>
    <dgm:cxn modelId="{778CD859-3810-445C-9384-225E400558B1}" type="presParOf" srcId="{82C15435-6E27-4132-9B0B-E3A042762C8D}" destId="{461FE37A-6E36-4400-AD44-DC04B41C5610}" srcOrd="2" destOrd="0" presId="urn:microsoft.com/office/officeart/2005/8/layout/vList3"/>
    <dgm:cxn modelId="{9BD0D752-B8B2-4E9C-BF12-ED1B27C2CE86}" type="presParOf" srcId="{461FE37A-6E36-4400-AD44-DC04B41C5610}" destId="{CC7ED219-AB50-4A56-AD17-FB7A19860B31}" srcOrd="0" destOrd="0" presId="urn:microsoft.com/office/officeart/2005/8/layout/vList3"/>
    <dgm:cxn modelId="{FC26A5FB-E82C-4395-A88F-2CB4237AB194}" type="presParOf" srcId="{461FE37A-6E36-4400-AD44-DC04B41C5610}" destId="{DA5D3E0F-43CB-4988-B028-5F9B5F350FFA}" srcOrd="1" destOrd="0" presId="urn:microsoft.com/office/officeart/2005/8/layout/vList3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A575852-F9D8-4103-99DE-F7C41FD27D3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41A17A3-8C5C-4A45-8EAC-96B6F2EB94E9}">
      <dgm:prSet phldrT="[Texto]"/>
      <dgm:spPr>
        <a:solidFill>
          <a:srgbClr val="FF0000"/>
        </a:solidFill>
      </dgm:spPr>
      <dgm:t>
        <a:bodyPr/>
        <a:lstStyle/>
        <a:p>
          <a:r>
            <a:rPr lang="es-ES" altLang="zh-TW" dirty="0" smtClean="0">
              <a:latin typeface="Verdana" pitchFamily="34" charset="0"/>
              <a:ea typeface="新細明體" charset="-120"/>
            </a:rPr>
            <a:t>Se entiende entonces la necesidad de tender puentes que comuniquen la educación con la vida activa y productiva,  </a:t>
          </a:r>
          <a:endParaRPr lang="es-ES" dirty="0"/>
        </a:p>
      </dgm:t>
    </dgm:pt>
    <dgm:pt modelId="{14CADDBF-63AA-4B30-8B42-3887B87458EE}" type="parTrans" cxnId="{D953B2CF-E22E-4727-A5BA-8375793F9604}">
      <dgm:prSet/>
      <dgm:spPr/>
      <dgm:t>
        <a:bodyPr/>
        <a:lstStyle/>
        <a:p>
          <a:endParaRPr lang="es-ES"/>
        </a:p>
      </dgm:t>
    </dgm:pt>
    <dgm:pt modelId="{8848CDFE-3405-4DA6-980A-55C35BDCE61A}" type="sibTrans" cxnId="{D953B2CF-E22E-4727-A5BA-8375793F9604}">
      <dgm:prSet/>
      <dgm:spPr/>
      <dgm:t>
        <a:bodyPr/>
        <a:lstStyle/>
        <a:p>
          <a:endParaRPr lang="es-ES"/>
        </a:p>
      </dgm:t>
    </dgm:pt>
    <dgm:pt modelId="{161330B8-DE38-44F4-B205-9137E948CA4E}">
      <dgm:prSet/>
      <dgm:spPr>
        <a:solidFill>
          <a:srgbClr val="FF0000"/>
        </a:solidFill>
      </dgm:spPr>
      <dgm:t>
        <a:bodyPr/>
        <a:lstStyle/>
        <a:p>
          <a:r>
            <a:rPr lang="es-ES" altLang="zh-TW" dirty="0" smtClean="0">
              <a:latin typeface="Verdana" pitchFamily="34" charset="0"/>
              <a:ea typeface="新細明體" charset="-120"/>
            </a:rPr>
            <a:t>Entre enseñar  para ganar el examen y enseñar para aplicar el conocimiento y participar en la vida productiva. </a:t>
          </a:r>
        </a:p>
      </dgm:t>
    </dgm:pt>
    <dgm:pt modelId="{F9FC1951-EB07-49A5-BE8A-200E03595D0E}" type="parTrans" cxnId="{D699F352-4CE0-4297-A214-5E25F37501FF}">
      <dgm:prSet/>
      <dgm:spPr/>
      <dgm:t>
        <a:bodyPr/>
        <a:lstStyle/>
        <a:p>
          <a:endParaRPr lang="es-ES"/>
        </a:p>
      </dgm:t>
    </dgm:pt>
    <dgm:pt modelId="{94E5ABAC-8C27-4169-BAC6-F97D80222994}" type="sibTrans" cxnId="{D699F352-4CE0-4297-A214-5E25F37501FF}">
      <dgm:prSet/>
      <dgm:spPr/>
      <dgm:t>
        <a:bodyPr/>
        <a:lstStyle/>
        <a:p>
          <a:endParaRPr lang="es-ES"/>
        </a:p>
      </dgm:t>
    </dgm:pt>
    <dgm:pt modelId="{AB023322-5E80-42EE-AA6F-DF05FDB05A6C}">
      <dgm:prSet/>
      <dgm:spPr>
        <a:solidFill>
          <a:srgbClr val="FF0000"/>
        </a:solidFill>
      </dgm:spPr>
      <dgm:t>
        <a:bodyPr/>
        <a:lstStyle/>
        <a:p>
          <a:r>
            <a:rPr lang="es-ES" altLang="zh-TW" b="1" i="1" dirty="0" smtClean="0">
              <a:solidFill>
                <a:srgbClr val="FFFF00"/>
              </a:solidFill>
              <a:ea typeface="新細明體" charset="-120"/>
            </a:rPr>
            <a:t>El puente son las competencias como posibilidad de desarrollo del capital social</a:t>
          </a:r>
          <a:r>
            <a:rPr lang="es-ES" altLang="zh-TW" b="1" i="1" dirty="0" smtClean="0">
              <a:solidFill>
                <a:srgbClr val="339966"/>
              </a:solidFill>
              <a:ea typeface="新細明體" charset="-120"/>
            </a:rPr>
            <a:t> </a:t>
          </a:r>
          <a:endParaRPr lang="es-ES" altLang="zh-TW" dirty="0" smtClean="0">
            <a:latin typeface="Verdana" pitchFamily="34" charset="0"/>
            <a:ea typeface="新細明體" charset="-120"/>
          </a:endParaRPr>
        </a:p>
      </dgm:t>
    </dgm:pt>
    <dgm:pt modelId="{0524CA38-1D49-49C4-B14D-8679D65A1D8F}" type="parTrans" cxnId="{79DFE6DF-FDA7-458A-86DA-CC625B3EF432}">
      <dgm:prSet/>
      <dgm:spPr/>
      <dgm:t>
        <a:bodyPr/>
        <a:lstStyle/>
        <a:p>
          <a:endParaRPr lang="es-ES"/>
        </a:p>
      </dgm:t>
    </dgm:pt>
    <dgm:pt modelId="{B7654A5D-B87C-43AB-B8CD-A51FC500725E}" type="sibTrans" cxnId="{79DFE6DF-FDA7-458A-86DA-CC625B3EF432}">
      <dgm:prSet/>
      <dgm:spPr/>
      <dgm:t>
        <a:bodyPr/>
        <a:lstStyle/>
        <a:p>
          <a:endParaRPr lang="es-ES"/>
        </a:p>
      </dgm:t>
    </dgm:pt>
    <dgm:pt modelId="{F13FAF1E-8D8F-4DD3-97E6-FFC458611BC0}" type="pres">
      <dgm:prSet presAssocID="{DA575852-F9D8-4103-99DE-F7C41FD27D3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951D52-A1A5-465D-8A69-659CBD548044}" type="pres">
      <dgm:prSet presAssocID="{A41A17A3-8C5C-4A45-8EAC-96B6F2EB94E9}" presName="centerShape" presStyleLbl="node0" presStyleIdx="0" presStyleCnt="1" custLinFactNeighborX="-39722" custLinFactNeighborY="-28765"/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D930CA40-07D7-4811-BEC0-1F63A8EB397F}" type="pres">
      <dgm:prSet presAssocID="{F9FC1951-EB07-49A5-BE8A-200E03595D0E}" presName="parTrans" presStyleLbl="bgSibTrans2D1" presStyleIdx="0" presStyleCnt="2" custAng="10910680" custScaleX="64102" custLinFactNeighborX="-18921" custLinFactNeighborY="-35313"/>
      <dgm:spPr/>
      <dgm:t>
        <a:bodyPr/>
        <a:lstStyle/>
        <a:p>
          <a:endParaRPr lang="es-ES"/>
        </a:p>
      </dgm:t>
    </dgm:pt>
    <dgm:pt modelId="{5678E9C5-27A9-4787-872D-870A40EE38DB}" type="pres">
      <dgm:prSet presAssocID="{161330B8-DE38-44F4-B205-9137E948CA4E}" presName="node" presStyleLbl="node1" presStyleIdx="0" presStyleCnt="2" custScaleY="111378" custRadScaleRad="95040" custRadScaleInc="1168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F8D2AC-7D41-4220-983C-CCF5594A27B6}" type="pres">
      <dgm:prSet presAssocID="{0524CA38-1D49-49C4-B14D-8679D65A1D8F}" presName="parTrans" presStyleLbl="bgSibTrans2D1" presStyleIdx="1" presStyleCnt="2" custAng="19197111" custScaleX="105922" custLinFactY="-44946" custLinFactNeighborX="34513" custLinFactNeighborY="-100000"/>
      <dgm:spPr/>
      <dgm:t>
        <a:bodyPr/>
        <a:lstStyle/>
        <a:p>
          <a:endParaRPr lang="es-ES"/>
        </a:p>
      </dgm:t>
    </dgm:pt>
    <dgm:pt modelId="{BC63B0C7-90FC-4B6F-9F6B-2D0B5F57D8C1}" type="pres">
      <dgm:prSet presAssocID="{AB023322-5E80-42EE-AA6F-DF05FDB05A6C}" presName="node" presStyleLbl="node1" presStyleIdx="1" presStyleCnt="2" custRadScaleRad="10903" custRadScaleInc="128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9DFE6DF-FDA7-458A-86DA-CC625B3EF432}" srcId="{A41A17A3-8C5C-4A45-8EAC-96B6F2EB94E9}" destId="{AB023322-5E80-42EE-AA6F-DF05FDB05A6C}" srcOrd="1" destOrd="0" parTransId="{0524CA38-1D49-49C4-B14D-8679D65A1D8F}" sibTransId="{B7654A5D-B87C-43AB-B8CD-A51FC500725E}"/>
    <dgm:cxn modelId="{1F6B2756-8C90-4857-B8BD-D8D3908B779F}" type="presOf" srcId="{DA575852-F9D8-4103-99DE-F7C41FD27D3F}" destId="{F13FAF1E-8D8F-4DD3-97E6-FFC458611BC0}" srcOrd="0" destOrd="0" presId="urn:microsoft.com/office/officeart/2005/8/layout/radial4"/>
    <dgm:cxn modelId="{5A2AB3C8-FADD-462C-ABED-DB45EF17C22D}" type="presOf" srcId="{F9FC1951-EB07-49A5-BE8A-200E03595D0E}" destId="{D930CA40-07D7-4811-BEC0-1F63A8EB397F}" srcOrd="0" destOrd="0" presId="urn:microsoft.com/office/officeart/2005/8/layout/radial4"/>
    <dgm:cxn modelId="{C0F76D8A-4F95-48D0-B9B4-0CD441758130}" type="presOf" srcId="{0524CA38-1D49-49C4-B14D-8679D65A1D8F}" destId="{C6F8D2AC-7D41-4220-983C-CCF5594A27B6}" srcOrd="0" destOrd="0" presId="urn:microsoft.com/office/officeart/2005/8/layout/radial4"/>
    <dgm:cxn modelId="{D699F352-4CE0-4297-A214-5E25F37501FF}" srcId="{A41A17A3-8C5C-4A45-8EAC-96B6F2EB94E9}" destId="{161330B8-DE38-44F4-B205-9137E948CA4E}" srcOrd="0" destOrd="0" parTransId="{F9FC1951-EB07-49A5-BE8A-200E03595D0E}" sibTransId="{94E5ABAC-8C27-4169-BAC6-F97D80222994}"/>
    <dgm:cxn modelId="{D953B2CF-E22E-4727-A5BA-8375793F9604}" srcId="{DA575852-F9D8-4103-99DE-F7C41FD27D3F}" destId="{A41A17A3-8C5C-4A45-8EAC-96B6F2EB94E9}" srcOrd="0" destOrd="0" parTransId="{14CADDBF-63AA-4B30-8B42-3887B87458EE}" sibTransId="{8848CDFE-3405-4DA6-980A-55C35BDCE61A}"/>
    <dgm:cxn modelId="{2B6724A3-C72E-457C-ABF1-125E853C8BB4}" type="presOf" srcId="{AB023322-5E80-42EE-AA6F-DF05FDB05A6C}" destId="{BC63B0C7-90FC-4B6F-9F6B-2D0B5F57D8C1}" srcOrd="0" destOrd="0" presId="urn:microsoft.com/office/officeart/2005/8/layout/radial4"/>
    <dgm:cxn modelId="{5DF84761-6453-453F-9DC5-51ECA8405F3D}" type="presOf" srcId="{A41A17A3-8C5C-4A45-8EAC-96B6F2EB94E9}" destId="{D1951D52-A1A5-465D-8A69-659CBD548044}" srcOrd="0" destOrd="0" presId="urn:microsoft.com/office/officeart/2005/8/layout/radial4"/>
    <dgm:cxn modelId="{258745B0-9C14-4E4E-84BD-07854F90F142}" type="presOf" srcId="{161330B8-DE38-44F4-B205-9137E948CA4E}" destId="{5678E9C5-27A9-4787-872D-870A40EE38DB}" srcOrd="0" destOrd="0" presId="urn:microsoft.com/office/officeart/2005/8/layout/radial4"/>
    <dgm:cxn modelId="{BFBF0C79-7938-4BE8-8122-6882564640A3}" type="presParOf" srcId="{F13FAF1E-8D8F-4DD3-97E6-FFC458611BC0}" destId="{D1951D52-A1A5-465D-8A69-659CBD548044}" srcOrd="0" destOrd="0" presId="urn:microsoft.com/office/officeart/2005/8/layout/radial4"/>
    <dgm:cxn modelId="{330841CD-F4B3-4BEC-A718-C8A5F4960CB5}" type="presParOf" srcId="{F13FAF1E-8D8F-4DD3-97E6-FFC458611BC0}" destId="{D930CA40-07D7-4811-BEC0-1F63A8EB397F}" srcOrd="1" destOrd="0" presId="urn:microsoft.com/office/officeart/2005/8/layout/radial4"/>
    <dgm:cxn modelId="{4589FF26-DDFD-4FE8-A004-3C23FCF430F6}" type="presParOf" srcId="{F13FAF1E-8D8F-4DD3-97E6-FFC458611BC0}" destId="{5678E9C5-27A9-4787-872D-870A40EE38DB}" srcOrd="2" destOrd="0" presId="urn:microsoft.com/office/officeart/2005/8/layout/radial4"/>
    <dgm:cxn modelId="{AC39540B-1EE0-4102-BDA6-8C633196A934}" type="presParOf" srcId="{F13FAF1E-8D8F-4DD3-97E6-FFC458611BC0}" destId="{C6F8D2AC-7D41-4220-983C-CCF5594A27B6}" srcOrd="3" destOrd="0" presId="urn:microsoft.com/office/officeart/2005/8/layout/radial4"/>
    <dgm:cxn modelId="{CF6DCA45-DB32-41D7-BDD6-EDA387966087}" type="presParOf" srcId="{F13FAF1E-8D8F-4DD3-97E6-FFC458611BC0}" destId="{BC63B0C7-90FC-4B6F-9F6B-2D0B5F57D8C1}" srcOrd="4" destOrd="0" presId="urn:microsoft.com/office/officeart/2005/8/layout/radial4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8124FEF-F9E9-45A3-9F30-DD9F496C54B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2D7BCBD-9D2A-434F-BF01-EB078697B59B}">
      <dgm:prSet phldrT="[Texto]" custT="1"/>
      <dgm:spPr>
        <a:solidFill>
          <a:srgbClr val="FF0000"/>
        </a:solidFill>
      </dgm:spPr>
      <dgm:t>
        <a:bodyPr/>
        <a:lstStyle/>
        <a:p>
          <a:pPr algn="just"/>
          <a:r>
            <a:rPr lang="es-ES_tradnl" sz="1800" b="1" dirty="0" smtClean="0">
              <a:solidFill>
                <a:schemeClr val="accent5">
                  <a:lumMod val="50000"/>
                </a:schemeClr>
              </a:solidFill>
              <a:latin typeface="+mj-lt"/>
            </a:rPr>
            <a:t>El concepto de competencia surge de la necesidad de Valorar </a:t>
          </a:r>
          <a:endParaRPr lang="es-ES" sz="1800" b="1" dirty="0">
            <a:solidFill>
              <a:schemeClr val="accent5">
                <a:lumMod val="50000"/>
              </a:schemeClr>
            </a:solidFill>
            <a:latin typeface="+mj-lt"/>
          </a:endParaRPr>
        </a:p>
      </dgm:t>
    </dgm:pt>
    <dgm:pt modelId="{4F98872A-21D0-42DA-9F25-40F9C7374E6D}" type="parTrans" cxnId="{A030B127-EC11-41D4-A2FB-F355DD7D3531}">
      <dgm:prSet/>
      <dgm:spPr/>
      <dgm:t>
        <a:bodyPr/>
        <a:lstStyle/>
        <a:p>
          <a:endParaRPr lang="es-ES"/>
        </a:p>
      </dgm:t>
    </dgm:pt>
    <dgm:pt modelId="{FFD4B8EA-7BC5-4CF4-B1DD-CF8F67E76EC5}" type="sibTrans" cxnId="{A030B127-EC11-41D4-A2FB-F355DD7D3531}">
      <dgm:prSet/>
      <dgm:spPr/>
      <dgm:t>
        <a:bodyPr/>
        <a:lstStyle/>
        <a:p>
          <a:endParaRPr lang="es-ES"/>
        </a:p>
      </dgm:t>
    </dgm:pt>
    <dgm:pt modelId="{C5DCF0F0-20A8-43B2-BACA-E4644FB9C345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s-ES_tradnl" sz="1600" b="1" dirty="0" smtClean="0">
              <a:solidFill>
                <a:schemeClr val="bg1"/>
              </a:solidFill>
              <a:latin typeface="+mj-lt"/>
            </a:rPr>
            <a:t>no sólo el conjunto de los conocimientos apropiados (saber)</a:t>
          </a:r>
          <a:endParaRPr lang="es-ES_tradnl" sz="1600" b="1" dirty="0">
            <a:solidFill>
              <a:schemeClr val="bg1"/>
            </a:solidFill>
            <a:latin typeface="+mj-lt"/>
          </a:endParaRPr>
        </a:p>
      </dgm:t>
    </dgm:pt>
    <dgm:pt modelId="{1827DDD1-E1DD-4F76-B192-199C61E91F7D}" type="parTrans" cxnId="{27DA3290-5459-4986-AED3-95197B407435}">
      <dgm:prSet/>
      <dgm:spPr/>
      <dgm:t>
        <a:bodyPr/>
        <a:lstStyle/>
        <a:p>
          <a:endParaRPr lang="es-ES"/>
        </a:p>
      </dgm:t>
    </dgm:pt>
    <dgm:pt modelId="{914FA260-816D-4E8E-83E8-6C9304A0706A}" type="sibTrans" cxnId="{27DA3290-5459-4986-AED3-95197B407435}">
      <dgm:prSet/>
      <dgm:spPr/>
      <dgm:t>
        <a:bodyPr/>
        <a:lstStyle/>
        <a:p>
          <a:endParaRPr lang="es-ES"/>
        </a:p>
      </dgm:t>
    </dgm:pt>
    <dgm:pt modelId="{B7D38B61-5A34-41FC-B5B3-C25F5E656A34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s-ES_tradnl" sz="1600" b="1" dirty="0" smtClean="0">
              <a:solidFill>
                <a:schemeClr val="bg1"/>
              </a:solidFill>
              <a:latin typeface="+mj-lt"/>
            </a:rPr>
            <a:t>las habilidades y destrezas (saber hacer) desarrolladas por una persona, </a:t>
          </a:r>
          <a:endParaRPr lang="es-ES_tradnl" sz="1600" b="1" dirty="0">
            <a:solidFill>
              <a:schemeClr val="bg1"/>
            </a:solidFill>
            <a:latin typeface="+mj-lt"/>
          </a:endParaRPr>
        </a:p>
      </dgm:t>
    </dgm:pt>
    <dgm:pt modelId="{3E0A4BB9-4B10-48EB-866D-3D94858F539F}" type="parTrans" cxnId="{71BC9EC5-6862-4F77-AFAB-4C79AEA7F3E5}">
      <dgm:prSet/>
      <dgm:spPr/>
      <dgm:t>
        <a:bodyPr/>
        <a:lstStyle/>
        <a:p>
          <a:endParaRPr lang="es-ES"/>
        </a:p>
      </dgm:t>
    </dgm:pt>
    <dgm:pt modelId="{C5C02515-9546-4D73-A3E5-38BF309ABA92}" type="sibTrans" cxnId="{71BC9EC5-6862-4F77-AFAB-4C79AEA7F3E5}">
      <dgm:prSet/>
      <dgm:spPr/>
      <dgm:t>
        <a:bodyPr/>
        <a:lstStyle/>
        <a:p>
          <a:endParaRPr lang="es-ES"/>
        </a:p>
      </dgm:t>
    </dgm:pt>
    <dgm:pt modelId="{966E0388-7A13-407F-9276-82DD5D37A078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s-ES_tradnl" sz="1600" b="1" dirty="0" smtClean="0">
              <a:solidFill>
                <a:schemeClr val="bg1"/>
              </a:solidFill>
              <a:latin typeface="+mj-lt"/>
            </a:rPr>
            <a:t>sino también de apreciar su capacidad de emplearlas para </a:t>
          </a:r>
        </a:p>
      </dgm:t>
    </dgm:pt>
    <dgm:pt modelId="{8AAF3AFE-A163-4A5B-AF8E-9F8BC0B339E7}" type="parTrans" cxnId="{69CE36D2-3BD8-46F9-B989-6EC4B9CCDA6A}">
      <dgm:prSet/>
      <dgm:spPr/>
      <dgm:t>
        <a:bodyPr/>
        <a:lstStyle/>
        <a:p>
          <a:endParaRPr lang="es-ES"/>
        </a:p>
      </dgm:t>
    </dgm:pt>
    <dgm:pt modelId="{FE6F0F2E-FD0C-4951-A28B-801529B00DC3}" type="sibTrans" cxnId="{69CE36D2-3BD8-46F9-B989-6EC4B9CCDA6A}">
      <dgm:prSet/>
      <dgm:spPr/>
      <dgm:t>
        <a:bodyPr/>
        <a:lstStyle/>
        <a:p>
          <a:endParaRPr lang="es-ES"/>
        </a:p>
      </dgm:t>
    </dgm:pt>
    <dgm:pt modelId="{3DB7A929-6A13-4B70-9296-2106469EB258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s-ES_tradnl" sz="1600" b="1" dirty="0" smtClean="0">
              <a:solidFill>
                <a:schemeClr val="bg1"/>
              </a:solidFill>
              <a:latin typeface="+mj-lt"/>
            </a:rPr>
            <a:t>responder a situaciones, resolver problemas y desenvolverse en el mundo. (saber estar)</a:t>
          </a:r>
          <a:endParaRPr lang="es-ES_tradnl" sz="1600" b="1" dirty="0">
            <a:solidFill>
              <a:schemeClr val="bg1"/>
            </a:solidFill>
            <a:latin typeface="+mj-lt"/>
          </a:endParaRPr>
        </a:p>
      </dgm:t>
    </dgm:pt>
    <dgm:pt modelId="{B67B657D-AF8D-46B0-AE32-E6FE627C6C18}" type="parTrans" cxnId="{8F2F9523-E520-4B5D-8174-9187CA320718}">
      <dgm:prSet/>
      <dgm:spPr/>
      <dgm:t>
        <a:bodyPr/>
        <a:lstStyle/>
        <a:p>
          <a:endParaRPr lang="es-ES"/>
        </a:p>
      </dgm:t>
    </dgm:pt>
    <dgm:pt modelId="{CD8297D6-C6CF-4F2A-8A24-5CE2812636AD}" type="sibTrans" cxnId="{8F2F9523-E520-4B5D-8174-9187CA320718}">
      <dgm:prSet/>
      <dgm:spPr/>
      <dgm:t>
        <a:bodyPr/>
        <a:lstStyle/>
        <a:p>
          <a:endParaRPr lang="es-ES"/>
        </a:p>
      </dgm:t>
    </dgm:pt>
    <dgm:pt modelId="{D09EF5BD-062A-423A-A79F-0550CDCC738B}">
      <dgm:prSet custT="1"/>
      <dgm:spPr>
        <a:solidFill>
          <a:srgbClr val="FF0000"/>
        </a:solidFill>
      </dgm:spPr>
      <dgm:t>
        <a:bodyPr/>
        <a:lstStyle/>
        <a:p>
          <a:pPr algn="just"/>
          <a:r>
            <a:rPr lang="es-ES_tradnl" sz="1800" b="1" dirty="0" smtClean="0">
              <a:solidFill>
                <a:srgbClr val="FFFF00"/>
              </a:solidFill>
              <a:latin typeface="+mj-lt"/>
            </a:rPr>
            <a:t>Igualmente, implica una mirada a las condiciones del individuo y disposiciones con las que actúa, es decir, al componente actitudinal y valorativo (</a:t>
          </a:r>
          <a:r>
            <a:rPr lang="es-ES_tradnl" sz="1800" b="1" dirty="0" smtClean="0">
              <a:latin typeface="+mj-lt"/>
            </a:rPr>
            <a:t>saber ser</a:t>
          </a:r>
          <a:r>
            <a:rPr lang="es-ES_tradnl" sz="1800" b="1" dirty="0" smtClean="0">
              <a:solidFill>
                <a:srgbClr val="FFFF00"/>
              </a:solidFill>
              <a:latin typeface="+mj-lt"/>
            </a:rPr>
            <a:t>) que incide sobre los resultados de la acción</a:t>
          </a:r>
          <a:r>
            <a:rPr lang="es-ES_tradnl" sz="1800" b="1" dirty="0" smtClean="0">
              <a:latin typeface="+mj-lt"/>
            </a:rPr>
            <a:t>.</a:t>
          </a:r>
          <a:endParaRPr lang="es-ES_tradnl" sz="1800" b="1" dirty="0">
            <a:solidFill>
              <a:srgbClr val="FFFF00"/>
            </a:solidFill>
            <a:latin typeface="+mj-lt"/>
          </a:endParaRPr>
        </a:p>
      </dgm:t>
    </dgm:pt>
    <dgm:pt modelId="{EDECDF36-F2D5-4EF4-A922-1D670BBD0A19}" type="parTrans" cxnId="{A90639B4-F559-4F34-8BE3-559A975FC5F8}">
      <dgm:prSet/>
      <dgm:spPr/>
      <dgm:t>
        <a:bodyPr/>
        <a:lstStyle/>
        <a:p>
          <a:endParaRPr lang="es-ES"/>
        </a:p>
      </dgm:t>
    </dgm:pt>
    <dgm:pt modelId="{667258D7-B868-46DA-AE5C-15F7473CC641}" type="sibTrans" cxnId="{A90639B4-F559-4F34-8BE3-559A975FC5F8}">
      <dgm:prSet/>
      <dgm:spPr/>
      <dgm:t>
        <a:bodyPr/>
        <a:lstStyle/>
        <a:p>
          <a:endParaRPr lang="es-ES"/>
        </a:p>
      </dgm:t>
    </dgm:pt>
    <dgm:pt modelId="{3EA78298-914F-44BE-A345-F115AB083731}" type="pres">
      <dgm:prSet presAssocID="{88124FEF-F9E9-45A3-9F30-DD9F496C54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3E11A4-108E-4173-B3A7-A9AAA535035F}" type="pres">
      <dgm:prSet presAssocID="{82D7BCBD-9D2A-434F-BF01-EB078697B59B}" presName="parentLin" presStyleCnt="0"/>
      <dgm:spPr/>
    </dgm:pt>
    <dgm:pt modelId="{A55A335A-8070-4689-93A7-5F72A56B2333}" type="pres">
      <dgm:prSet presAssocID="{82D7BCBD-9D2A-434F-BF01-EB078697B59B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CDEC610A-1DCA-4E08-980C-68EB6C685281}" type="pres">
      <dgm:prSet presAssocID="{82D7BCBD-9D2A-434F-BF01-EB078697B59B}" presName="parentText" presStyleLbl="node1" presStyleIdx="0" presStyleCnt="2" custScaleY="5417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406CCE-593D-4B7B-A68B-F58EA1B191EF}" type="pres">
      <dgm:prSet presAssocID="{82D7BCBD-9D2A-434F-BF01-EB078697B59B}" presName="negativeSpace" presStyleCnt="0"/>
      <dgm:spPr/>
    </dgm:pt>
    <dgm:pt modelId="{2B417C79-FE10-4D78-97C6-82E127878C81}" type="pres">
      <dgm:prSet presAssocID="{82D7BCBD-9D2A-434F-BF01-EB078697B59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57485D-3283-43B2-93A4-A44FCA9D253E}" type="pres">
      <dgm:prSet presAssocID="{FFD4B8EA-7BC5-4CF4-B1DD-CF8F67E76EC5}" presName="spaceBetweenRectangles" presStyleCnt="0"/>
      <dgm:spPr/>
    </dgm:pt>
    <dgm:pt modelId="{1C845CCD-C891-4F1E-97CC-85E5159C8B42}" type="pres">
      <dgm:prSet presAssocID="{D09EF5BD-062A-423A-A79F-0550CDCC738B}" presName="parentLin" presStyleCnt="0"/>
      <dgm:spPr/>
    </dgm:pt>
    <dgm:pt modelId="{75C286E6-F8DF-4296-B1BD-9B70742036AE}" type="pres">
      <dgm:prSet presAssocID="{D09EF5BD-062A-423A-A79F-0550CDCC738B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2E2066CA-69D8-4EB6-8A7E-DF6A444ADEF0}" type="pres">
      <dgm:prSet presAssocID="{D09EF5BD-062A-423A-A79F-0550CDCC738B}" presName="parentText" presStyleLbl="node1" presStyleIdx="1" presStyleCnt="2" custScaleX="12342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89BE5A-42D5-484F-B837-D39BC67522A1}" type="pres">
      <dgm:prSet presAssocID="{D09EF5BD-062A-423A-A79F-0550CDCC738B}" presName="negativeSpace" presStyleCnt="0"/>
      <dgm:spPr/>
    </dgm:pt>
    <dgm:pt modelId="{1B4C2056-B1E1-4FDF-A3A8-B1E6CF4E6BF2}" type="pres">
      <dgm:prSet presAssocID="{D09EF5BD-062A-423A-A79F-0550CDCC738B}" presName="childText" presStyleLbl="conFgAcc1" presStyleIdx="1" presStyleCnt="2">
        <dgm:presLayoutVars>
          <dgm:bulletEnabled val="1"/>
        </dgm:presLayoutVars>
      </dgm:prSet>
      <dgm:spPr>
        <a:solidFill>
          <a:srgbClr val="FFFF00">
            <a:alpha val="90000"/>
          </a:srgbClr>
        </a:solidFill>
      </dgm:spPr>
    </dgm:pt>
  </dgm:ptLst>
  <dgm:cxnLst>
    <dgm:cxn modelId="{25193143-64FE-44E4-AE46-1961A52E6E55}" type="presOf" srcId="{3DB7A929-6A13-4B70-9296-2106469EB258}" destId="{2B417C79-FE10-4D78-97C6-82E127878C81}" srcOrd="0" destOrd="3" presId="urn:microsoft.com/office/officeart/2005/8/layout/list1"/>
    <dgm:cxn modelId="{C80DFF56-6293-4AFC-B81A-00EE87C442DC}" type="presOf" srcId="{88124FEF-F9E9-45A3-9F30-DD9F496C54BE}" destId="{3EA78298-914F-44BE-A345-F115AB083731}" srcOrd="0" destOrd="0" presId="urn:microsoft.com/office/officeart/2005/8/layout/list1"/>
    <dgm:cxn modelId="{6FBB0C73-AA53-4B1B-9C58-A5A33AD16EB9}" type="presOf" srcId="{D09EF5BD-062A-423A-A79F-0550CDCC738B}" destId="{75C286E6-F8DF-4296-B1BD-9B70742036AE}" srcOrd="0" destOrd="0" presId="urn:microsoft.com/office/officeart/2005/8/layout/list1"/>
    <dgm:cxn modelId="{3E97B3CD-9FB6-4E12-A6C3-98C105A217AA}" type="presOf" srcId="{D09EF5BD-062A-423A-A79F-0550CDCC738B}" destId="{2E2066CA-69D8-4EB6-8A7E-DF6A444ADEF0}" srcOrd="1" destOrd="0" presId="urn:microsoft.com/office/officeart/2005/8/layout/list1"/>
    <dgm:cxn modelId="{2F406ECD-D078-4F89-8FDA-921DC42477AC}" type="presOf" srcId="{C5DCF0F0-20A8-43B2-BACA-E4644FB9C345}" destId="{2B417C79-FE10-4D78-97C6-82E127878C81}" srcOrd="0" destOrd="0" presId="urn:microsoft.com/office/officeart/2005/8/layout/list1"/>
    <dgm:cxn modelId="{72030134-546D-4BAB-9EED-B26315A9D8F7}" type="presOf" srcId="{82D7BCBD-9D2A-434F-BF01-EB078697B59B}" destId="{A55A335A-8070-4689-93A7-5F72A56B2333}" srcOrd="0" destOrd="0" presId="urn:microsoft.com/office/officeart/2005/8/layout/list1"/>
    <dgm:cxn modelId="{70D156D4-4181-485F-AEC0-8E6F5887FF49}" type="presOf" srcId="{82D7BCBD-9D2A-434F-BF01-EB078697B59B}" destId="{CDEC610A-1DCA-4E08-980C-68EB6C685281}" srcOrd="1" destOrd="0" presId="urn:microsoft.com/office/officeart/2005/8/layout/list1"/>
    <dgm:cxn modelId="{8F2F9523-E520-4B5D-8174-9187CA320718}" srcId="{82D7BCBD-9D2A-434F-BF01-EB078697B59B}" destId="{3DB7A929-6A13-4B70-9296-2106469EB258}" srcOrd="3" destOrd="0" parTransId="{B67B657D-AF8D-46B0-AE32-E6FE627C6C18}" sibTransId="{CD8297D6-C6CF-4F2A-8A24-5CE2812636AD}"/>
    <dgm:cxn modelId="{27DA3290-5459-4986-AED3-95197B407435}" srcId="{82D7BCBD-9D2A-434F-BF01-EB078697B59B}" destId="{C5DCF0F0-20A8-43B2-BACA-E4644FB9C345}" srcOrd="0" destOrd="0" parTransId="{1827DDD1-E1DD-4F76-B192-199C61E91F7D}" sibTransId="{914FA260-816D-4E8E-83E8-6C9304A0706A}"/>
    <dgm:cxn modelId="{A030B127-EC11-41D4-A2FB-F355DD7D3531}" srcId="{88124FEF-F9E9-45A3-9F30-DD9F496C54BE}" destId="{82D7BCBD-9D2A-434F-BF01-EB078697B59B}" srcOrd="0" destOrd="0" parTransId="{4F98872A-21D0-42DA-9F25-40F9C7374E6D}" sibTransId="{FFD4B8EA-7BC5-4CF4-B1DD-CF8F67E76EC5}"/>
    <dgm:cxn modelId="{A7055919-2EE3-4347-87BE-5D001C74CA03}" type="presOf" srcId="{B7D38B61-5A34-41FC-B5B3-C25F5E656A34}" destId="{2B417C79-FE10-4D78-97C6-82E127878C81}" srcOrd="0" destOrd="1" presId="urn:microsoft.com/office/officeart/2005/8/layout/list1"/>
    <dgm:cxn modelId="{69CE36D2-3BD8-46F9-B989-6EC4B9CCDA6A}" srcId="{82D7BCBD-9D2A-434F-BF01-EB078697B59B}" destId="{966E0388-7A13-407F-9276-82DD5D37A078}" srcOrd="2" destOrd="0" parTransId="{8AAF3AFE-A163-4A5B-AF8E-9F8BC0B339E7}" sibTransId="{FE6F0F2E-FD0C-4951-A28B-801529B00DC3}"/>
    <dgm:cxn modelId="{FDFE1CEC-8084-470F-A461-C5915C098C32}" type="presOf" srcId="{966E0388-7A13-407F-9276-82DD5D37A078}" destId="{2B417C79-FE10-4D78-97C6-82E127878C81}" srcOrd="0" destOrd="2" presId="urn:microsoft.com/office/officeart/2005/8/layout/list1"/>
    <dgm:cxn modelId="{A90639B4-F559-4F34-8BE3-559A975FC5F8}" srcId="{88124FEF-F9E9-45A3-9F30-DD9F496C54BE}" destId="{D09EF5BD-062A-423A-A79F-0550CDCC738B}" srcOrd="1" destOrd="0" parTransId="{EDECDF36-F2D5-4EF4-A922-1D670BBD0A19}" sibTransId="{667258D7-B868-46DA-AE5C-15F7473CC641}"/>
    <dgm:cxn modelId="{71BC9EC5-6862-4F77-AFAB-4C79AEA7F3E5}" srcId="{82D7BCBD-9D2A-434F-BF01-EB078697B59B}" destId="{B7D38B61-5A34-41FC-B5B3-C25F5E656A34}" srcOrd="1" destOrd="0" parTransId="{3E0A4BB9-4B10-48EB-866D-3D94858F539F}" sibTransId="{C5C02515-9546-4D73-A3E5-38BF309ABA92}"/>
    <dgm:cxn modelId="{1179E282-D767-40EE-B106-35169D0B8FB1}" type="presParOf" srcId="{3EA78298-914F-44BE-A345-F115AB083731}" destId="{333E11A4-108E-4173-B3A7-A9AAA535035F}" srcOrd="0" destOrd="0" presId="urn:microsoft.com/office/officeart/2005/8/layout/list1"/>
    <dgm:cxn modelId="{DA0856C7-9F17-47D7-A94C-7DC83C335964}" type="presParOf" srcId="{333E11A4-108E-4173-B3A7-A9AAA535035F}" destId="{A55A335A-8070-4689-93A7-5F72A56B2333}" srcOrd="0" destOrd="0" presId="urn:microsoft.com/office/officeart/2005/8/layout/list1"/>
    <dgm:cxn modelId="{E70E1FAF-F3EA-45AE-86C1-601D2F54D970}" type="presParOf" srcId="{333E11A4-108E-4173-B3A7-A9AAA535035F}" destId="{CDEC610A-1DCA-4E08-980C-68EB6C685281}" srcOrd="1" destOrd="0" presId="urn:microsoft.com/office/officeart/2005/8/layout/list1"/>
    <dgm:cxn modelId="{03E954B2-697C-4494-BB23-149A3C428A1C}" type="presParOf" srcId="{3EA78298-914F-44BE-A345-F115AB083731}" destId="{BF406CCE-593D-4B7B-A68B-F58EA1B191EF}" srcOrd="1" destOrd="0" presId="urn:microsoft.com/office/officeart/2005/8/layout/list1"/>
    <dgm:cxn modelId="{1A35DD27-38BF-40F9-A282-E66F49781CAC}" type="presParOf" srcId="{3EA78298-914F-44BE-A345-F115AB083731}" destId="{2B417C79-FE10-4D78-97C6-82E127878C81}" srcOrd="2" destOrd="0" presId="urn:microsoft.com/office/officeart/2005/8/layout/list1"/>
    <dgm:cxn modelId="{DF16078F-9AE3-41F6-8F40-F4761FB727F1}" type="presParOf" srcId="{3EA78298-914F-44BE-A345-F115AB083731}" destId="{4A57485D-3283-43B2-93A4-A44FCA9D253E}" srcOrd="3" destOrd="0" presId="urn:microsoft.com/office/officeart/2005/8/layout/list1"/>
    <dgm:cxn modelId="{0022211B-5DA7-4E98-B93D-D83F380B34BF}" type="presParOf" srcId="{3EA78298-914F-44BE-A345-F115AB083731}" destId="{1C845CCD-C891-4F1E-97CC-85E5159C8B42}" srcOrd="4" destOrd="0" presId="urn:microsoft.com/office/officeart/2005/8/layout/list1"/>
    <dgm:cxn modelId="{E465C0E3-18BF-45D3-92A7-DBD93AFA6E9C}" type="presParOf" srcId="{1C845CCD-C891-4F1E-97CC-85E5159C8B42}" destId="{75C286E6-F8DF-4296-B1BD-9B70742036AE}" srcOrd="0" destOrd="0" presId="urn:microsoft.com/office/officeart/2005/8/layout/list1"/>
    <dgm:cxn modelId="{2361BFA4-F246-497F-9CB4-CE01E3DE0EAD}" type="presParOf" srcId="{1C845CCD-C891-4F1E-97CC-85E5159C8B42}" destId="{2E2066CA-69D8-4EB6-8A7E-DF6A444ADEF0}" srcOrd="1" destOrd="0" presId="urn:microsoft.com/office/officeart/2005/8/layout/list1"/>
    <dgm:cxn modelId="{940842D8-2C03-4F30-BD0E-CC8407007015}" type="presParOf" srcId="{3EA78298-914F-44BE-A345-F115AB083731}" destId="{4E89BE5A-42D5-484F-B837-D39BC67522A1}" srcOrd="5" destOrd="0" presId="urn:microsoft.com/office/officeart/2005/8/layout/list1"/>
    <dgm:cxn modelId="{2D0087B8-9809-4C64-9D80-8E18ECC7F326}" type="presParOf" srcId="{3EA78298-914F-44BE-A345-F115AB083731}" destId="{1B4C2056-B1E1-4FDF-A3A8-B1E6CF4E6BF2}" srcOrd="6" destOrd="0" presId="urn:microsoft.com/office/officeart/2005/8/layout/list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5EFB49C-E8A5-43DD-ACA8-0F0957087D4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A9DF1B-60CD-4F7C-8BDE-AD9C360D6EF2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altLang="zh-TW" sz="2000" dirty="0" smtClean="0">
              <a:latin typeface="Verdana" pitchFamily="34" charset="0"/>
              <a:ea typeface="新細明體" charset="-120"/>
            </a:rPr>
            <a:t>Al desempeño para ejercer funciones propias en un área bien definida. </a:t>
          </a:r>
          <a:endParaRPr lang="es-ES" sz="2000" dirty="0"/>
        </a:p>
      </dgm:t>
    </dgm:pt>
    <dgm:pt modelId="{84B26B9D-C7D7-4A56-BDE6-9BFE8B105C2E}" type="parTrans" cxnId="{92D5287B-C06A-48E7-9FFD-8E91325B65FC}">
      <dgm:prSet/>
      <dgm:spPr/>
      <dgm:t>
        <a:bodyPr/>
        <a:lstStyle/>
        <a:p>
          <a:endParaRPr lang="es-ES"/>
        </a:p>
      </dgm:t>
    </dgm:pt>
    <dgm:pt modelId="{75BD1345-B2D3-4BD7-AD62-E6458CE1170C}" type="sibTrans" cxnId="{92D5287B-C06A-48E7-9FFD-8E91325B65FC}">
      <dgm:prSet/>
      <dgm:spPr/>
      <dgm:t>
        <a:bodyPr/>
        <a:lstStyle/>
        <a:p>
          <a:endParaRPr lang="es-ES"/>
        </a:p>
      </dgm:t>
    </dgm:pt>
    <dgm:pt modelId="{2C61BDA3-73CC-4814-87AF-4F02764CF61A}">
      <dgm:prSet custT="1"/>
      <dgm:spPr>
        <a:solidFill>
          <a:srgbClr val="C00000"/>
        </a:solidFill>
      </dgm:spPr>
      <dgm:t>
        <a:bodyPr/>
        <a:lstStyle/>
        <a:p>
          <a:r>
            <a:rPr lang="es-ES" altLang="zh-TW" sz="2000" dirty="0" smtClean="0">
              <a:latin typeface="Verdana" pitchFamily="34" charset="0"/>
              <a:ea typeface="新細明體" charset="-120"/>
            </a:rPr>
            <a:t>Involucran desde el personal menos calificado hasta los más altos cargos de dirección y gerencia.</a:t>
          </a:r>
          <a:endParaRPr lang="es-ES_tradnl" sz="2000" dirty="0" smtClean="0">
            <a:latin typeface="Verdana" pitchFamily="34" charset="0"/>
          </a:endParaRPr>
        </a:p>
      </dgm:t>
    </dgm:pt>
    <dgm:pt modelId="{11CA8D11-2A7B-4E98-AE70-1E9FA0D54040}" type="parTrans" cxnId="{AA5DFBDA-02F5-4676-B42B-9B1F702861E1}">
      <dgm:prSet/>
      <dgm:spPr/>
      <dgm:t>
        <a:bodyPr/>
        <a:lstStyle/>
        <a:p>
          <a:endParaRPr lang="es-ES"/>
        </a:p>
      </dgm:t>
    </dgm:pt>
    <dgm:pt modelId="{445DF38C-65C1-4B1F-B241-DEA9128BCB48}" type="sibTrans" cxnId="{AA5DFBDA-02F5-4676-B42B-9B1F702861E1}">
      <dgm:prSet/>
      <dgm:spPr/>
      <dgm:t>
        <a:bodyPr/>
        <a:lstStyle/>
        <a:p>
          <a:endParaRPr lang="es-ES"/>
        </a:p>
      </dgm:t>
    </dgm:pt>
    <dgm:pt modelId="{7CD256F4-9E60-450E-A167-9E8571D0C953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altLang="zh-TW" sz="2000" dirty="0" smtClean="0">
              <a:latin typeface="Verdana" pitchFamily="34" charset="0"/>
              <a:ea typeface="新細明體" charset="-120"/>
            </a:rPr>
            <a:t>Requieren el desarrollo y el fortalecimiento permanente de conocimientos, actitudes y habilidades  </a:t>
          </a:r>
          <a:endParaRPr lang="es-ES" sz="2000" dirty="0"/>
        </a:p>
      </dgm:t>
    </dgm:pt>
    <dgm:pt modelId="{07A4EF38-6551-4C88-B1B2-6B5DAB5DD5A8}" type="parTrans" cxnId="{193F6F9B-D94F-45B2-B169-CDFF82F0972C}">
      <dgm:prSet/>
      <dgm:spPr/>
      <dgm:t>
        <a:bodyPr/>
        <a:lstStyle/>
        <a:p>
          <a:endParaRPr lang="es-ES"/>
        </a:p>
      </dgm:t>
    </dgm:pt>
    <dgm:pt modelId="{E838D1AF-0478-45FB-93DB-4A47CB124731}" type="sibTrans" cxnId="{193F6F9B-D94F-45B2-B169-CDFF82F0972C}">
      <dgm:prSet/>
      <dgm:spPr/>
      <dgm:t>
        <a:bodyPr/>
        <a:lstStyle/>
        <a:p>
          <a:endParaRPr lang="es-ES"/>
        </a:p>
      </dgm:t>
    </dgm:pt>
    <dgm:pt modelId="{0EE42901-77B3-4E96-AF19-2E762E532C3D}">
      <dgm:prSet custT="1"/>
      <dgm:spPr>
        <a:solidFill>
          <a:srgbClr val="C00000"/>
        </a:solidFill>
      </dgm:spPr>
      <dgm:t>
        <a:bodyPr/>
        <a:lstStyle/>
        <a:p>
          <a:r>
            <a:rPr lang="es-ES" altLang="zh-TW" sz="2000" dirty="0" smtClean="0">
              <a:latin typeface="Verdana" pitchFamily="34" charset="0"/>
              <a:ea typeface="新細明體" charset="-120"/>
            </a:rPr>
            <a:t>En busca de calidad en procesos y resultados </a:t>
          </a:r>
        </a:p>
      </dgm:t>
    </dgm:pt>
    <dgm:pt modelId="{242E3267-9022-48C5-AC58-4B122D4FB40D}" type="parTrans" cxnId="{7B21CAC0-2F2C-4B4C-BF16-B403281AC907}">
      <dgm:prSet/>
      <dgm:spPr/>
      <dgm:t>
        <a:bodyPr/>
        <a:lstStyle/>
        <a:p>
          <a:endParaRPr lang="es-ES"/>
        </a:p>
      </dgm:t>
    </dgm:pt>
    <dgm:pt modelId="{1772FEB0-4DC3-4837-99A4-2B3AA178CCAE}" type="sibTrans" cxnId="{7B21CAC0-2F2C-4B4C-BF16-B403281AC907}">
      <dgm:prSet/>
      <dgm:spPr/>
      <dgm:t>
        <a:bodyPr/>
        <a:lstStyle/>
        <a:p>
          <a:endParaRPr lang="es-ES"/>
        </a:p>
      </dgm:t>
    </dgm:pt>
    <dgm:pt modelId="{F4107E1E-C959-4F64-A418-97AA41FE9EF2}">
      <dgm:prSet custT="1"/>
      <dgm:spPr>
        <a:solidFill>
          <a:srgbClr val="C00000"/>
        </a:solidFill>
      </dgm:spPr>
      <dgm:t>
        <a:bodyPr/>
        <a:lstStyle/>
        <a:p>
          <a:r>
            <a:rPr lang="es-ES" altLang="zh-TW" sz="2000" dirty="0" smtClean="0">
              <a:latin typeface="Verdana" pitchFamily="34" charset="0"/>
              <a:ea typeface="新細明體" charset="-120"/>
            </a:rPr>
            <a:t>Como respuesta a un propósito organizacional. </a:t>
          </a:r>
        </a:p>
      </dgm:t>
    </dgm:pt>
    <dgm:pt modelId="{B4F300B3-C6A7-4F21-A13C-ADAA6D5287CC}" type="parTrans" cxnId="{3ED023E1-921F-4337-9851-122B206599E0}">
      <dgm:prSet/>
      <dgm:spPr/>
      <dgm:t>
        <a:bodyPr/>
        <a:lstStyle/>
        <a:p>
          <a:endParaRPr lang="es-ES"/>
        </a:p>
      </dgm:t>
    </dgm:pt>
    <dgm:pt modelId="{42D4AA41-D0FB-499D-83F5-A71770730D30}" type="sibTrans" cxnId="{3ED023E1-921F-4337-9851-122B206599E0}">
      <dgm:prSet/>
      <dgm:spPr/>
      <dgm:t>
        <a:bodyPr/>
        <a:lstStyle/>
        <a:p>
          <a:endParaRPr lang="es-ES"/>
        </a:p>
      </dgm:t>
    </dgm:pt>
    <dgm:pt modelId="{6481C890-B65D-4CEA-9DB9-FC87B5D7E5C3}" type="pres">
      <dgm:prSet presAssocID="{B5EFB49C-E8A5-43DD-ACA8-0F0957087D4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3F5EF40-70BA-4548-B284-6F0C09D8D6E6}" type="pres">
      <dgm:prSet presAssocID="{A2A9DF1B-60CD-4F7C-8BDE-AD9C360D6EF2}" presName="comp" presStyleCnt="0"/>
      <dgm:spPr/>
    </dgm:pt>
    <dgm:pt modelId="{91BBF799-F35D-4735-9A68-047D9F59E4F9}" type="pres">
      <dgm:prSet presAssocID="{A2A9DF1B-60CD-4F7C-8BDE-AD9C360D6EF2}" presName="box" presStyleLbl="node1" presStyleIdx="0" presStyleCnt="5"/>
      <dgm:spPr/>
      <dgm:t>
        <a:bodyPr/>
        <a:lstStyle/>
        <a:p>
          <a:endParaRPr lang="es-ES"/>
        </a:p>
      </dgm:t>
    </dgm:pt>
    <dgm:pt modelId="{7FF3212F-0380-491B-82EB-5F09F720ECC1}" type="pres">
      <dgm:prSet presAssocID="{A2A9DF1B-60CD-4F7C-8BDE-AD9C360D6EF2}" presName="img" presStyleLbl="fgImgPlace1" presStyleIdx="0" presStyleCnt="5" custScaleX="71571"/>
      <dgm:spPr>
        <a:solidFill>
          <a:schemeClr val="accent4">
            <a:lumMod val="50000"/>
          </a:schemeClr>
        </a:solidFill>
      </dgm:spPr>
    </dgm:pt>
    <dgm:pt modelId="{99B26673-E916-4EFA-A7CC-08BDDA4E4AB9}" type="pres">
      <dgm:prSet presAssocID="{A2A9DF1B-60CD-4F7C-8BDE-AD9C360D6EF2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6C9D38-A579-42F0-9009-4A45F5FC9E0F}" type="pres">
      <dgm:prSet presAssocID="{75BD1345-B2D3-4BD7-AD62-E6458CE1170C}" presName="spacer" presStyleCnt="0"/>
      <dgm:spPr/>
    </dgm:pt>
    <dgm:pt modelId="{6D5FE746-36C6-4A70-8965-E44046791C2F}" type="pres">
      <dgm:prSet presAssocID="{7CD256F4-9E60-450E-A167-9E8571D0C953}" presName="comp" presStyleCnt="0"/>
      <dgm:spPr/>
    </dgm:pt>
    <dgm:pt modelId="{794659FC-9E85-4808-AF06-1FE6C9FAC628}" type="pres">
      <dgm:prSet presAssocID="{7CD256F4-9E60-450E-A167-9E8571D0C953}" presName="box" presStyleLbl="node1" presStyleIdx="1" presStyleCnt="5"/>
      <dgm:spPr/>
      <dgm:t>
        <a:bodyPr/>
        <a:lstStyle/>
        <a:p>
          <a:endParaRPr lang="es-ES"/>
        </a:p>
      </dgm:t>
    </dgm:pt>
    <dgm:pt modelId="{C8FE8A6A-4F1B-4C47-86CC-233B75356ED2}" type="pres">
      <dgm:prSet presAssocID="{7CD256F4-9E60-450E-A167-9E8571D0C953}" presName="img" presStyleLbl="fgImgPlace1" presStyleIdx="1" presStyleCnt="5" custScaleX="71571"/>
      <dgm:spPr>
        <a:solidFill>
          <a:schemeClr val="accent4">
            <a:lumMod val="50000"/>
          </a:schemeClr>
        </a:solidFill>
      </dgm:spPr>
    </dgm:pt>
    <dgm:pt modelId="{F7E44EB0-33B7-4822-9152-BDA89130D966}" type="pres">
      <dgm:prSet presAssocID="{7CD256F4-9E60-450E-A167-9E8571D0C953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1D8B5E-7113-4A3C-A3E6-CF40DA6DB35F}" type="pres">
      <dgm:prSet presAssocID="{E838D1AF-0478-45FB-93DB-4A47CB124731}" presName="spacer" presStyleCnt="0"/>
      <dgm:spPr/>
    </dgm:pt>
    <dgm:pt modelId="{18C13433-FBB1-4E7F-B0F2-0331CFB27AD1}" type="pres">
      <dgm:prSet presAssocID="{0EE42901-77B3-4E96-AF19-2E762E532C3D}" presName="comp" presStyleCnt="0"/>
      <dgm:spPr/>
    </dgm:pt>
    <dgm:pt modelId="{2AE801A0-378A-46DF-8F30-7AE30E2B8D9C}" type="pres">
      <dgm:prSet presAssocID="{0EE42901-77B3-4E96-AF19-2E762E532C3D}" presName="box" presStyleLbl="node1" presStyleIdx="2" presStyleCnt="5"/>
      <dgm:spPr/>
      <dgm:t>
        <a:bodyPr/>
        <a:lstStyle/>
        <a:p>
          <a:endParaRPr lang="es-ES"/>
        </a:p>
      </dgm:t>
    </dgm:pt>
    <dgm:pt modelId="{11663541-2762-4E4A-8E29-3E8C439E8466}" type="pres">
      <dgm:prSet presAssocID="{0EE42901-77B3-4E96-AF19-2E762E532C3D}" presName="img" presStyleLbl="fgImgPlace1" presStyleIdx="2" presStyleCnt="5" custScaleX="71571"/>
      <dgm:spPr>
        <a:solidFill>
          <a:schemeClr val="accent4">
            <a:lumMod val="50000"/>
          </a:schemeClr>
        </a:solidFill>
      </dgm:spPr>
    </dgm:pt>
    <dgm:pt modelId="{213173AC-5DB4-4214-AF63-EF8C1819DC2B}" type="pres">
      <dgm:prSet presAssocID="{0EE42901-77B3-4E96-AF19-2E762E532C3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293CC1-11EE-4C07-B15D-63D39696C4EE}" type="pres">
      <dgm:prSet presAssocID="{1772FEB0-4DC3-4837-99A4-2B3AA178CCAE}" presName="spacer" presStyleCnt="0"/>
      <dgm:spPr/>
    </dgm:pt>
    <dgm:pt modelId="{D456A966-17EA-46A0-A8B6-FB410C026D44}" type="pres">
      <dgm:prSet presAssocID="{F4107E1E-C959-4F64-A418-97AA41FE9EF2}" presName="comp" presStyleCnt="0"/>
      <dgm:spPr/>
    </dgm:pt>
    <dgm:pt modelId="{662CF2F7-B421-4CF4-9687-C41095EBE371}" type="pres">
      <dgm:prSet presAssocID="{F4107E1E-C959-4F64-A418-97AA41FE9EF2}" presName="box" presStyleLbl="node1" presStyleIdx="3" presStyleCnt="5"/>
      <dgm:spPr/>
      <dgm:t>
        <a:bodyPr/>
        <a:lstStyle/>
        <a:p>
          <a:endParaRPr lang="es-ES"/>
        </a:p>
      </dgm:t>
    </dgm:pt>
    <dgm:pt modelId="{2E9AF848-439C-4FEB-919D-C976C9CF7610}" type="pres">
      <dgm:prSet presAssocID="{F4107E1E-C959-4F64-A418-97AA41FE9EF2}" presName="img" presStyleLbl="fgImgPlace1" presStyleIdx="3" presStyleCnt="5" custScaleX="71571"/>
      <dgm:spPr>
        <a:solidFill>
          <a:schemeClr val="accent4">
            <a:lumMod val="50000"/>
          </a:schemeClr>
        </a:solidFill>
      </dgm:spPr>
    </dgm:pt>
    <dgm:pt modelId="{421B32F3-C282-41D8-B23F-0CB37AE5E034}" type="pres">
      <dgm:prSet presAssocID="{F4107E1E-C959-4F64-A418-97AA41FE9EF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695A56-494C-49A9-B3BC-2A13AA715445}" type="pres">
      <dgm:prSet presAssocID="{42D4AA41-D0FB-499D-83F5-A71770730D30}" presName="spacer" presStyleCnt="0"/>
      <dgm:spPr/>
    </dgm:pt>
    <dgm:pt modelId="{47C4F83B-00A9-4300-A8BE-C23E39574AF3}" type="pres">
      <dgm:prSet presAssocID="{2C61BDA3-73CC-4814-87AF-4F02764CF61A}" presName="comp" presStyleCnt="0"/>
      <dgm:spPr/>
    </dgm:pt>
    <dgm:pt modelId="{BB169AC3-0A05-41F5-A77C-BB4268A22F98}" type="pres">
      <dgm:prSet presAssocID="{2C61BDA3-73CC-4814-87AF-4F02764CF61A}" presName="box" presStyleLbl="node1" presStyleIdx="4" presStyleCnt="5"/>
      <dgm:spPr/>
      <dgm:t>
        <a:bodyPr/>
        <a:lstStyle/>
        <a:p>
          <a:endParaRPr lang="es-ES"/>
        </a:p>
      </dgm:t>
    </dgm:pt>
    <dgm:pt modelId="{37E00ED1-DF84-41DB-96B0-B59EEE54BBE9}" type="pres">
      <dgm:prSet presAssocID="{2C61BDA3-73CC-4814-87AF-4F02764CF61A}" presName="img" presStyleLbl="fgImgPlace1" presStyleIdx="4" presStyleCnt="5" custScaleX="71571"/>
      <dgm:spPr>
        <a:solidFill>
          <a:schemeClr val="accent4">
            <a:lumMod val="50000"/>
          </a:schemeClr>
        </a:solidFill>
      </dgm:spPr>
    </dgm:pt>
    <dgm:pt modelId="{8AF06451-A370-4D81-BBFC-08DAD15FE47A}" type="pres">
      <dgm:prSet presAssocID="{2C61BDA3-73CC-4814-87AF-4F02764CF61A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6C90DA-370C-4D09-BA1E-FE6732DD4365}" type="presOf" srcId="{2C61BDA3-73CC-4814-87AF-4F02764CF61A}" destId="{8AF06451-A370-4D81-BBFC-08DAD15FE47A}" srcOrd="1" destOrd="0" presId="urn:microsoft.com/office/officeart/2005/8/layout/vList4"/>
    <dgm:cxn modelId="{F404D2C6-71B0-43C4-9D1F-DD333AA52489}" type="presOf" srcId="{F4107E1E-C959-4F64-A418-97AA41FE9EF2}" destId="{662CF2F7-B421-4CF4-9687-C41095EBE371}" srcOrd="0" destOrd="0" presId="urn:microsoft.com/office/officeart/2005/8/layout/vList4"/>
    <dgm:cxn modelId="{9C6CCEE2-9884-441B-9B15-A58243B72D28}" type="presOf" srcId="{A2A9DF1B-60CD-4F7C-8BDE-AD9C360D6EF2}" destId="{91BBF799-F35D-4735-9A68-047D9F59E4F9}" srcOrd="0" destOrd="0" presId="urn:microsoft.com/office/officeart/2005/8/layout/vList4"/>
    <dgm:cxn modelId="{EB76BD93-6378-4E41-A78A-4381F586CB03}" type="presOf" srcId="{7CD256F4-9E60-450E-A167-9E8571D0C953}" destId="{F7E44EB0-33B7-4822-9152-BDA89130D966}" srcOrd="1" destOrd="0" presId="urn:microsoft.com/office/officeart/2005/8/layout/vList4"/>
    <dgm:cxn modelId="{92D5287B-C06A-48E7-9FFD-8E91325B65FC}" srcId="{B5EFB49C-E8A5-43DD-ACA8-0F0957087D4D}" destId="{A2A9DF1B-60CD-4F7C-8BDE-AD9C360D6EF2}" srcOrd="0" destOrd="0" parTransId="{84B26B9D-C7D7-4A56-BDE6-9BFE8B105C2E}" sibTransId="{75BD1345-B2D3-4BD7-AD62-E6458CE1170C}"/>
    <dgm:cxn modelId="{B43F1814-947C-462F-B230-345650981384}" type="presOf" srcId="{F4107E1E-C959-4F64-A418-97AA41FE9EF2}" destId="{421B32F3-C282-41D8-B23F-0CB37AE5E034}" srcOrd="1" destOrd="0" presId="urn:microsoft.com/office/officeart/2005/8/layout/vList4"/>
    <dgm:cxn modelId="{193F6F9B-D94F-45B2-B169-CDFF82F0972C}" srcId="{B5EFB49C-E8A5-43DD-ACA8-0F0957087D4D}" destId="{7CD256F4-9E60-450E-A167-9E8571D0C953}" srcOrd="1" destOrd="0" parTransId="{07A4EF38-6551-4C88-B1B2-6B5DAB5DD5A8}" sibTransId="{E838D1AF-0478-45FB-93DB-4A47CB124731}"/>
    <dgm:cxn modelId="{962AC986-C154-4466-BBDF-E5BAC5258C1A}" type="presOf" srcId="{B5EFB49C-E8A5-43DD-ACA8-0F0957087D4D}" destId="{6481C890-B65D-4CEA-9DB9-FC87B5D7E5C3}" srcOrd="0" destOrd="0" presId="urn:microsoft.com/office/officeart/2005/8/layout/vList4"/>
    <dgm:cxn modelId="{D364F86A-A20E-43C5-A965-D76AFA2D738D}" type="presOf" srcId="{2C61BDA3-73CC-4814-87AF-4F02764CF61A}" destId="{BB169AC3-0A05-41F5-A77C-BB4268A22F98}" srcOrd="0" destOrd="0" presId="urn:microsoft.com/office/officeart/2005/8/layout/vList4"/>
    <dgm:cxn modelId="{C4E419C2-DDB6-430F-AF6B-F7F7F576E0A3}" type="presOf" srcId="{0EE42901-77B3-4E96-AF19-2E762E532C3D}" destId="{213173AC-5DB4-4214-AF63-EF8C1819DC2B}" srcOrd="1" destOrd="0" presId="urn:microsoft.com/office/officeart/2005/8/layout/vList4"/>
    <dgm:cxn modelId="{7B21CAC0-2F2C-4B4C-BF16-B403281AC907}" srcId="{B5EFB49C-E8A5-43DD-ACA8-0F0957087D4D}" destId="{0EE42901-77B3-4E96-AF19-2E762E532C3D}" srcOrd="2" destOrd="0" parTransId="{242E3267-9022-48C5-AC58-4B122D4FB40D}" sibTransId="{1772FEB0-4DC3-4837-99A4-2B3AA178CCAE}"/>
    <dgm:cxn modelId="{3ED023E1-921F-4337-9851-122B206599E0}" srcId="{B5EFB49C-E8A5-43DD-ACA8-0F0957087D4D}" destId="{F4107E1E-C959-4F64-A418-97AA41FE9EF2}" srcOrd="3" destOrd="0" parTransId="{B4F300B3-C6A7-4F21-A13C-ADAA6D5287CC}" sibTransId="{42D4AA41-D0FB-499D-83F5-A71770730D30}"/>
    <dgm:cxn modelId="{F1F005F4-F675-4E8B-B926-5A0C623C537E}" type="presOf" srcId="{0EE42901-77B3-4E96-AF19-2E762E532C3D}" destId="{2AE801A0-378A-46DF-8F30-7AE30E2B8D9C}" srcOrd="0" destOrd="0" presId="urn:microsoft.com/office/officeart/2005/8/layout/vList4"/>
    <dgm:cxn modelId="{FD9163FB-96E4-4F11-A940-459B31B93AA6}" type="presOf" srcId="{A2A9DF1B-60CD-4F7C-8BDE-AD9C360D6EF2}" destId="{99B26673-E916-4EFA-A7CC-08BDDA4E4AB9}" srcOrd="1" destOrd="0" presId="urn:microsoft.com/office/officeart/2005/8/layout/vList4"/>
    <dgm:cxn modelId="{AA5DFBDA-02F5-4676-B42B-9B1F702861E1}" srcId="{B5EFB49C-E8A5-43DD-ACA8-0F0957087D4D}" destId="{2C61BDA3-73CC-4814-87AF-4F02764CF61A}" srcOrd="4" destOrd="0" parTransId="{11CA8D11-2A7B-4E98-AE70-1E9FA0D54040}" sibTransId="{445DF38C-65C1-4B1F-B241-DEA9128BCB48}"/>
    <dgm:cxn modelId="{A78572DB-F8AC-4744-8B50-D9A114DF88B8}" type="presOf" srcId="{7CD256F4-9E60-450E-A167-9E8571D0C953}" destId="{794659FC-9E85-4808-AF06-1FE6C9FAC628}" srcOrd="0" destOrd="0" presId="urn:microsoft.com/office/officeart/2005/8/layout/vList4"/>
    <dgm:cxn modelId="{48AD1E30-FDBD-4E37-A28A-C8EF7F9D8D43}" type="presParOf" srcId="{6481C890-B65D-4CEA-9DB9-FC87B5D7E5C3}" destId="{23F5EF40-70BA-4548-B284-6F0C09D8D6E6}" srcOrd="0" destOrd="0" presId="urn:microsoft.com/office/officeart/2005/8/layout/vList4"/>
    <dgm:cxn modelId="{B2A2C76D-FA87-4E01-84C1-86948085E28E}" type="presParOf" srcId="{23F5EF40-70BA-4548-B284-6F0C09D8D6E6}" destId="{91BBF799-F35D-4735-9A68-047D9F59E4F9}" srcOrd="0" destOrd="0" presId="urn:microsoft.com/office/officeart/2005/8/layout/vList4"/>
    <dgm:cxn modelId="{60D63158-FA04-450E-8021-98EBE03240DF}" type="presParOf" srcId="{23F5EF40-70BA-4548-B284-6F0C09D8D6E6}" destId="{7FF3212F-0380-491B-82EB-5F09F720ECC1}" srcOrd="1" destOrd="0" presId="urn:microsoft.com/office/officeart/2005/8/layout/vList4"/>
    <dgm:cxn modelId="{9827C20A-A6C0-4ADD-993E-7F2E65EB42F7}" type="presParOf" srcId="{23F5EF40-70BA-4548-B284-6F0C09D8D6E6}" destId="{99B26673-E916-4EFA-A7CC-08BDDA4E4AB9}" srcOrd="2" destOrd="0" presId="urn:microsoft.com/office/officeart/2005/8/layout/vList4"/>
    <dgm:cxn modelId="{AC15EC0E-0839-4B1D-A253-BB05D5DB974A}" type="presParOf" srcId="{6481C890-B65D-4CEA-9DB9-FC87B5D7E5C3}" destId="{186C9D38-A579-42F0-9009-4A45F5FC9E0F}" srcOrd="1" destOrd="0" presId="urn:microsoft.com/office/officeart/2005/8/layout/vList4"/>
    <dgm:cxn modelId="{6698853D-BEC2-4E19-AB58-2E8804D98D7E}" type="presParOf" srcId="{6481C890-B65D-4CEA-9DB9-FC87B5D7E5C3}" destId="{6D5FE746-36C6-4A70-8965-E44046791C2F}" srcOrd="2" destOrd="0" presId="urn:microsoft.com/office/officeart/2005/8/layout/vList4"/>
    <dgm:cxn modelId="{73EA85E9-BAF3-45F8-AF42-47B19264AB12}" type="presParOf" srcId="{6D5FE746-36C6-4A70-8965-E44046791C2F}" destId="{794659FC-9E85-4808-AF06-1FE6C9FAC628}" srcOrd="0" destOrd="0" presId="urn:microsoft.com/office/officeart/2005/8/layout/vList4"/>
    <dgm:cxn modelId="{DFA6B27C-E2CA-4A73-B344-2D7EF96873E5}" type="presParOf" srcId="{6D5FE746-36C6-4A70-8965-E44046791C2F}" destId="{C8FE8A6A-4F1B-4C47-86CC-233B75356ED2}" srcOrd="1" destOrd="0" presId="urn:microsoft.com/office/officeart/2005/8/layout/vList4"/>
    <dgm:cxn modelId="{E04034D6-0E9F-49A0-90F0-555D488B0B52}" type="presParOf" srcId="{6D5FE746-36C6-4A70-8965-E44046791C2F}" destId="{F7E44EB0-33B7-4822-9152-BDA89130D966}" srcOrd="2" destOrd="0" presId="urn:microsoft.com/office/officeart/2005/8/layout/vList4"/>
    <dgm:cxn modelId="{53037C2A-1CA1-497A-8590-1755B806C479}" type="presParOf" srcId="{6481C890-B65D-4CEA-9DB9-FC87B5D7E5C3}" destId="{511D8B5E-7113-4A3C-A3E6-CF40DA6DB35F}" srcOrd="3" destOrd="0" presId="urn:microsoft.com/office/officeart/2005/8/layout/vList4"/>
    <dgm:cxn modelId="{51D6FF79-B3A1-4826-9578-6F10B27C3EAD}" type="presParOf" srcId="{6481C890-B65D-4CEA-9DB9-FC87B5D7E5C3}" destId="{18C13433-FBB1-4E7F-B0F2-0331CFB27AD1}" srcOrd="4" destOrd="0" presId="urn:microsoft.com/office/officeart/2005/8/layout/vList4"/>
    <dgm:cxn modelId="{9C6ECAD1-0795-4941-81D0-5FB38419E777}" type="presParOf" srcId="{18C13433-FBB1-4E7F-B0F2-0331CFB27AD1}" destId="{2AE801A0-378A-46DF-8F30-7AE30E2B8D9C}" srcOrd="0" destOrd="0" presId="urn:microsoft.com/office/officeart/2005/8/layout/vList4"/>
    <dgm:cxn modelId="{83BF5F81-0A35-458F-896E-CC21006BE3D0}" type="presParOf" srcId="{18C13433-FBB1-4E7F-B0F2-0331CFB27AD1}" destId="{11663541-2762-4E4A-8E29-3E8C439E8466}" srcOrd="1" destOrd="0" presId="urn:microsoft.com/office/officeart/2005/8/layout/vList4"/>
    <dgm:cxn modelId="{107DADA0-BF59-40B2-AACF-791A99CAF9F7}" type="presParOf" srcId="{18C13433-FBB1-4E7F-B0F2-0331CFB27AD1}" destId="{213173AC-5DB4-4214-AF63-EF8C1819DC2B}" srcOrd="2" destOrd="0" presId="urn:microsoft.com/office/officeart/2005/8/layout/vList4"/>
    <dgm:cxn modelId="{40C84472-C788-491F-850E-A50BC26C6131}" type="presParOf" srcId="{6481C890-B65D-4CEA-9DB9-FC87B5D7E5C3}" destId="{1B293CC1-11EE-4C07-B15D-63D39696C4EE}" srcOrd="5" destOrd="0" presId="urn:microsoft.com/office/officeart/2005/8/layout/vList4"/>
    <dgm:cxn modelId="{78D3D721-EE57-4367-B91B-6BF064844643}" type="presParOf" srcId="{6481C890-B65D-4CEA-9DB9-FC87B5D7E5C3}" destId="{D456A966-17EA-46A0-A8B6-FB410C026D44}" srcOrd="6" destOrd="0" presId="urn:microsoft.com/office/officeart/2005/8/layout/vList4"/>
    <dgm:cxn modelId="{AE72DBE3-B0FD-4A89-84AD-E953B8A26D32}" type="presParOf" srcId="{D456A966-17EA-46A0-A8B6-FB410C026D44}" destId="{662CF2F7-B421-4CF4-9687-C41095EBE371}" srcOrd="0" destOrd="0" presId="urn:microsoft.com/office/officeart/2005/8/layout/vList4"/>
    <dgm:cxn modelId="{7D9AA9DA-B9E2-45BF-83AF-18AA40A84C7B}" type="presParOf" srcId="{D456A966-17EA-46A0-A8B6-FB410C026D44}" destId="{2E9AF848-439C-4FEB-919D-C976C9CF7610}" srcOrd="1" destOrd="0" presId="urn:microsoft.com/office/officeart/2005/8/layout/vList4"/>
    <dgm:cxn modelId="{8725F201-A7A6-4CA9-A8F6-23DA6362E5AB}" type="presParOf" srcId="{D456A966-17EA-46A0-A8B6-FB410C026D44}" destId="{421B32F3-C282-41D8-B23F-0CB37AE5E034}" srcOrd="2" destOrd="0" presId="urn:microsoft.com/office/officeart/2005/8/layout/vList4"/>
    <dgm:cxn modelId="{DDAF4E36-9008-4559-9FF8-1318F157F34D}" type="presParOf" srcId="{6481C890-B65D-4CEA-9DB9-FC87B5D7E5C3}" destId="{EE695A56-494C-49A9-B3BC-2A13AA715445}" srcOrd="7" destOrd="0" presId="urn:microsoft.com/office/officeart/2005/8/layout/vList4"/>
    <dgm:cxn modelId="{ED9336BC-68BA-4811-8DFF-3A1C98222A8A}" type="presParOf" srcId="{6481C890-B65D-4CEA-9DB9-FC87B5D7E5C3}" destId="{47C4F83B-00A9-4300-A8BE-C23E39574AF3}" srcOrd="8" destOrd="0" presId="urn:microsoft.com/office/officeart/2005/8/layout/vList4"/>
    <dgm:cxn modelId="{343DE893-689C-45AA-A637-79E1A5C7F35F}" type="presParOf" srcId="{47C4F83B-00A9-4300-A8BE-C23E39574AF3}" destId="{BB169AC3-0A05-41F5-A77C-BB4268A22F98}" srcOrd="0" destOrd="0" presId="urn:microsoft.com/office/officeart/2005/8/layout/vList4"/>
    <dgm:cxn modelId="{034EE223-B285-49C0-B915-D9BBACC04F06}" type="presParOf" srcId="{47C4F83B-00A9-4300-A8BE-C23E39574AF3}" destId="{37E00ED1-DF84-41DB-96B0-B59EEE54BBE9}" srcOrd="1" destOrd="0" presId="urn:microsoft.com/office/officeart/2005/8/layout/vList4"/>
    <dgm:cxn modelId="{FBE4D1E2-E72C-443E-A0C0-4060E9939C58}" type="presParOf" srcId="{47C4F83B-00A9-4300-A8BE-C23E39574AF3}" destId="{8AF06451-A370-4D81-BBFC-08DAD15FE47A}" srcOrd="2" destOrd="0" presId="urn:microsoft.com/office/officeart/2005/8/layout/vList4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CC8FA3F-0E64-4D38-85FA-12D667916D5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AABE82C5-E320-426C-BD6D-8A96C7996B97}">
      <dgm:prSet phldrT="[Texto]" custT="1"/>
      <dgm:spPr/>
      <dgm:t>
        <a:bodyPr/>
        <a:lstStyle/>
        <a:p>
          <a:r>
            <a:rPr lang="es-ES_tradn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PROCESO DE MAJORAMIENTO CONTÍNUO</a:t>
          </a:r>
          <a:endParaRPr lang="es-ES_tradnl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5E762-A225-4DA3-9E5F-3433146D2D73}" type="parTrans" cxnId="{CA7FF72E-4BFB-4CC0-8128-D5F21F80CE71}">
      <dgm:prSet/>
      <dgm:spPr/>
      <dgm:t>
        <a:bodyPr/>
        <a:lstStyle/>
        <a:p>
          <a:endParaRPr lang="es-ES_tradnl"/>
        </a:p>
      </dgm:t>
    </dgm:pt>
    <dgm:pt modelId="{8BAD56F5-975A-4B51-BE20-D6711876A88C}" type="sibTrans" cxnId="{CA7FF72E-4BFB-4CC0-8128-D5F21F80CE71}">
      <dgm:prSet/>
      <dgm:spPr>
        <a:solidFill>
          <a:schemeClr val="bg1"/>
        </a:solidFill>
      </dgm:spPr>
      <dgm:t>
        <a:bodyPr/>
        <a:lstStyle/>
        <a:p>
          <a:endParaRPr lang="es-ES_tradnl" dirty="0"/>
        </a:p>
      </dgm:t>
    </dgm:pt>
    <dgm:pt modelId="{9881AE37-85C0-4869-A91C-7256385737C8}">
      <dgm:prSet phldrT="[Texto]" custT="1"/>
      <dgm:spPr/>
      <dgm:t>
        <a:bodyPr/>
        <a:lstStyle/>
        <a:p>
          <a:r>
            <a:rPr lang="es-ES_tradn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PLANIFICAR</a:t>
          </a:r>
          <a:endParaRPr lang="es-ES_tradnl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E867E0-599D-4879-95DE-96AC064EDF96}" type="parTrans" cxnId="{331156D2-50BB-48D0-B14B-21B20589BAD6}">
      <dgm:prSet/>
      <dgm:spPr/>
      <dgm:t>
        <a:bodyPr/>
        <a:lstStyle/>
        <a:p>
          <a:endParaRPr lang="es-ES_tradnl"/>
        </a:p>
      </dgm:t>
    </dgm:pt>
    <dgm:pt modelId="{D72F31EC-A52D-41E9-B267-6D092E51A802}" type="sibTrans" cxnId="{331156D2-50BB-48D0-B14B-21B20589BAD6}">
      <dgm:prSet/>
      <dgm:spPr>
        <a:solidFill>
          <a:schemeClr val="bg1"/>
        </a:solidFill>
      </dgm:spPr>
      <dgm:t>
        <a:bodyPr/>
        <a:lstStyle/>
        <a:p>
          <a:endParaRPr lang="es-ES_tradnl"/>
        </a:p>
      </dgm:t>
    </dgm:pt>
    <dgm:pt modelId="{F5EE6E85-0207-4BAA-97DD-003CD056C7FA}">
      <dgm:prSet phldrT="[Texto]" custT="1"/>
      <dgm:spPr/>
      <dgm:t>
        <a:bodyPr/>
        <a:lstStyle/>
        <a:p>
          <a:r>
            <a:rPr lang="es-ES_tradn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HACER</a:t>
          </a:r>
          <a:endParaRPr lang="es-ES_tradnl" sz="2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9B7A09-8142-4D75-928B-398E4AAADD47}" type="parTrans" cxnId="{A14DB8A4-A2E6-4692-9E9A-E0F6565476C1}">
      <dgm:prSet/>
      <dgm:spPr/>
      <dgm:t>
        <a:bodyPr/>
        <a:lstStyle/>
        <a:p>
          <a:endParaRPr lang="es-ES_tradnl"/>
        </a:p>
      </dgm:t>
    </dgm:pt>
    <dgm:pt modelId="{59FA2425-2C3E-4288-A9D4-7E988B579AD6}" type="sibTrans" cxnId="{A14DB8A4-A2E6-4692-9E9A-E0F6565476C1}">
      <dgm:prSet/>
      <dgm:spPr>
        <a:solidFill>
          <a:schemeClr val="bg1"/>
        </a:solidFill>
      </dgm:spPr>
      <dgm:t>
        <a:bodyPr/>
        <a:lstStyle/>
        <a:p>
          <a:endParaRPr lang="es-ES_tradnl"/>
        </a:p>
      </dgm:t>
    </dgm:pt>
    <dgm:pt modelId="{F7C266A9-DAAD-4754-A778-DD2071F9DA05}">
      <dgm:prSet phldrT="[Texto]"/>
      <dgm:spPr/>
      <dgm:t>
        <a:bodyPr/>
        <a:lstStyle/>
        <a:p>
          <a:r>
            <a:rPr lang="es-ES_tradnl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EVALUAR</a:t>
          </a:r>
          <a:endParaRPr lang="es-ES_tradnl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CB099F-7135-4706-B4F8-2C4035543EF1}" type="parTrans" cxnId="{1D66880C-AE88-46C3-A067-E06986F137CA}">
      <dgm:prSet/>
      <dgm:spPr/>
      <dgm:t>
        <a:bodyPr/>
        <a:lstStyle/>
        <a:p>
          <a:endParaRPr lang="es-ES_tradnl"/>
        </a:p>
      </dgm:t>
    </dgm:pt>
    <dgm:pt modelId="{96DD68BD-3DD9-4471-B21A-90A9F2430041}" type="sibTrans" cxnId="{1D66880C-AE88-46C3-A067-E06986F137CA}">
      <dgm:prSet/>
      <dgm:spPr>
        <a:solidFill>
          <a:schemeClr val="bg1"/>
        </a:solidFill>
      </dgm:spPr>
      <dgm:t>
        <a:bodyPr/>
        <a:lstStyle/>
        <a:p>
          <a:endParaRPr lang="es-ES_tradnl"/>
        </a:p>
      </dgm:t>
    </dgm:pt>
    <dgm:pt modelId="{916CABF2-7057-4DB4-BC3F-F4B946A6AA4F}">
      <dgm:prSet phldrT="[Texto]" custT="1"/>
      <dgm:spPr/>
      <dgm:t>
        <a:bodyPr/>
        <a:lstStyle/>
        <a:p>
          <a:r>
            <a:rPr lang="es-ES_tradnl" sz="2000" dirty="0" smtClean="0">
              <a:solidFill>
                <a:schemeClr val="bg1"/>
              </a:solidFill>
              <a:latin typeface="Arial Black" pitchFamily="34" charset="0"/>
            </a:rPr>
            <a:t>AJUSTAR</a:t>
          </a:r>
          <a:endParaRPr lang="es-ES_tradnl" sz="2000" dirty="0">
            <a:solidFill>
              <a:schemeClr val="bg1"/>
            </a:solidFill>
            <a:latin typeface="Arial Black" pitchFamily="34" charset="0"/>
          </a:endParaRPr>
        </a:p>
      </dgm:t>
    </dgm:pt>
    <dgm:pt modelId="{F7D99581-DC59-4971-9EB5-839FE392219D}" type="parTrans" cxnId="{974F19A7-0FC4-41F2-AA10-A3855CC4B035}">
      <dgm:prSet/>
      <dgm:spPr/>
      <dgm:t>
        <a:bodyPr/>
        <a:lstStyle/>
        <a:p>
          <a:endParaRPr lang="es-ES_tradnl"/>
        </a:p>
      </dgm:t>
    </dgm:pt>
    <dgm:pt modelId="{231A63CD-4BAF-4F64-B6FF-83A90BB6DE12}" type="sibTrans" cxnId="{974F19A7-0FC4-41F2-AA10-A3855CC4B035}">
      <dgm:prSet/>
      <dgm:spPr>
        <a:solidFill>
          <a:schemeClr val="bg1"/>
        </a:solidFill>
      </dgm:spPr>
      <dgm:t>
        <a:bodyPr/>
        <a:lstStyle/>
        <a:p>
          <a:endParaRPr lang="es-ES_tradnl"/>
        </a:p>
      </dgm:t>
    </dgm:pt>
    <dgm:pt modelId="{F38B9431-0EFE-4F40-AC9B-168F3B311B66}" type="pres">
      <dgm:prSet presAssocID="{ACC8FA3F-0E64-4D38-85FA-12D667916D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31EE32-B0FE-43D3-B752-6D22E3ADB002}" type="pres">
      <dgm:prSet presAssocID="{AABE82C5-E320-426C-BD6D-8A96C7996B97}" presName="node" presStyleLbl="node1" presStyleIdx="0" presStyleCnt="5" custScaleX="1884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03C147-9499-4439-B54A-2595CE320C38}" type="pres">
      <dgm:prSet presAssocID="{8BAD56F5-975A-4B51-BE20-D6711876A88C}" presName="sibTrans" presStyleLbl="sibTrans2D1" presStyleIdx="0" presStyleCnt="5" custScaleX="383939"/>
      <dgm:spPr/>
      <dgm:t>
        <a:bodyPr/>
        <a:lstStyle/>
        <a:p>
          <a:endParaRPr lang="es-ES"/>
        </a:p>
      </dgm:t>
    </dgm:pt>
    <dgm:pt modelId="{F4F51AB1-ECFC-4916-B60C-00A0856F85C9}" type="pres">
      <dgm:prSet presAssocID="{8BAD56F5-975A-4B51-BE20-D6711876A88C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EA883D93-4A1F-4ECF-B9DC-0C94AB2CE356}" type="pres">
      <dgm:prSet presAssocID="{9881AE37-85C0-4869-A91C-7256385737C8}" presName="node" presStyleLbl="node1" presStyleIdx="1" presStyleCnt="5" custScaleX="131139" custRadScaleRad="97462" custRadScaleInc="-13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FEBAE8-C9C3-4226-9ACA-ED3860144D58}" type="pres">
      <dgm:prSet presAssocID="{D72F31EC-A52D-41E9-B267-6D092E51A802}" presName="sibTrans" presStyleLbl="sibTrans2D1" presStyleIdx="1" presStyleCnt="5" custScaleX="204633"/>
      <dgm:spPr/>
      <dgm:t>
        <a:bodyPr/>
        <a:lstStyle/>
        <a:p>
          <a:endParaRPr lang="es-ES"/>
        </a:p>
      </dgm:t>
    </dgm:pt>
    <dgm:pt modelId="{15B3BC4E-88FD-4C28-942A-1390CCC2D616}" type="pres">
      <dgm:prSet presAssocID="{D72F31EC-A52D-41E9-B267-6D092E51A802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CDAA4A03-3464-42C7-9723-FE785901F52D}" type="pres">
      <dgm:prSet presAssocID="{F5EE6E85-0207-4BAA-97DD-003CD056C7F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AE00D5-B7A1-4848-BF60-49D99F5D6179}" type="pres">
      <dgm:prSet presAssocID="{59FA2425-2C3E-4288-A9D4-7E988B579AD6}" presName="sibTrans" presStyleLbl="sibTrans2D1" presStyleIdx="2" presStyleCnt="5" custScaleX="242720"/>
      <dgm:spPr/>
      <dgm:t>
        <a:bodyPr/>
        <a:lstStyle/>
        <a:p>
          <a:endParaRPr lang="es-ES"/>
        </a:p>
      </dgm:t>
    </dgm:pt>
    <dgm:pt modelId="{C43C3FED-2511-44FF-8E6F-BB33B77B4A1F}" type="pres">
      <dgm:prSet presAssocID="{59FA2425-2C3E-4288-A9D4-7E988B579AD6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5196DC31-EE13-4229-8A4F-BA98046FDE7A}" type="pres">
      <dgm:prSet presAssocID="{F7C266A9-DAAD-4754-A778-DD2071F9DA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768BE1-1F1C-42B6-9209-D64923AE0F09}" type="pres">
      <dgm:prSet presAssocID="{96DD68BD-3DD9-4471-B21A-90A9F2430041}" presName="sibTrans" presStyleLbl="sibTrans2D1" presStyleIdx="3" presStyleCnt="5" custScaleX="171565"/>
      <dgm:spPr/>
      <dgm:t>
        <a:bodyPr/>
        <a:lstStyle/>
        <a:p>
          <a:endParaRPr lang="es-ES"/>
        </a:p>
      </dgm:t>
    </dgm:pt>
    <dgm:pt modelId="{3EA0542F-86E6-4580-9B1B-30765E771910}" type="pres">
      <dgm:prSet presAssocID="{96DD68BD-3DD9-4471-B21A-90A9F2430041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0459C1EF-6E46-41E8-9023-8134B3EC75A4}" type="pres">
      <dgm:prSet presAssocID="{916CABF2-7057-4DB4-BC3F-F4B946A6AA4F}" presName="node" presStyleLbl="node1" presStyleIdx="4" presStyleCnt="5" custScaleX="124501" custRadScaleRad="110653" custRadScaleInc="-86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55E373-19F5-47EA-ADDE-1AE0C229C9F0}" type="pres">
      <dgm:prSet presAssocID="{231A63CD-4BAF-4F64-B6FF-83A90BB6DE12}" presName="sibTrans" presStyleLbl="sibTrans2D1" presStyleIdx="4" presStyleCnt="5" custScaleX="201934"/>
      <dgm:spPr/>
      <dgm:t>
        <a:bodyPr/>
        <a:lstStyle/>
        <a:p>
          <a:endParaRPr lang="es-ES"/>
        </a:p>
      </dgm:t>
    </dgm:pt>
    <dgm:pt modelId="{DBD06377-FBED-4B90-AB9D-CF5DDF2BE87B}" type="pres">
      <dgm:prSet presAssocID="{231A63CD-4BAF-4F64-B6FF-83A90BB6DE12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0DD9B20E-2137-4F58-9566-B4922D84BA1C}" type="presOf" srcId="{96DD68BD-3DD9-4471-B21A-90A9F2430041}" destId="{3EA0542F-86E6-4580-9B1B-30765E771910}" srcOrd="1" destOrd="0" presId="urn:microsoft.com/office/officeart/2005/8/layout/cycle2"/>
    <dgm:cxn modelId="{0D28F5C1-D321-4172-AF06-78F777149A0A}" type="presOf" srcId="{231A63CD-4BAF-4F64-B6FF-83A90BB6DE12}" destId="{A055E373-19F5-47EA-ADDE-1AE0C229C9F0}" srcOrd="0" destOrd="0" presId="urn:microsoft.com/office/officeart/2005/8/layout/cycle2"/>
    <dgm:cxn modelId="{58C3145D-BB78-4246-9400-642ED9FA9FAB}" type="presOf" srcId="{ACC8FA3F-0E64-4D38-85FA-12D667916D5D}" destId="{F38B9431-0EFE-4F40-AC9B-168F3B311B66}" srcOrd="0" destOrd="0" presId="urn:microsoft.com/office/officeart/2005/8/layout/cycle2"/>
    <dgm:cxn modelId="{95FE8A9E-E1EA-41EC-9B2D-C4168923549B}" type="presOf" srcId="{59FA2425-2C3E-4288-A9D4-7E988B579AD6}" destId="{C43C3FED-2511-44FF-8E6F-BB33B77B4A1F}" srcOrd="1" destOrd="0" presId="urn:microsoft.com/office/officeart/2005/8/layout/cycle2"/>
    <dgm:cxn modelId="{86446CC1-F644-4F43-B427-E7BF426877A6}" type="presOf" srcId="{231A63CD-4BAF-4F64-B6FF-83A90BB6DE12}" destId="{DBD06377-FBED-4B90-AB9D-CF5DDF2BE87B}" srcOrd="1" destOrd="0" presId="urn:microsoft.com/office/officeart/2005/8/layout/cycle2"/>
    <dgm:cxn modelId="{83CCCAAF-C783-4853-99AF-7400C44C78F7}" type="presOf" srcId="{96DD68BD-3DD9-4471-B21A-90A9F2430041}" destId="{A6768BE1-1F1C-42B6-9209-D64923AE0F09}" srcOrd="0" destOrd="0" presId="urn:microsoft.com/office/officeart/2005/8/layout/cycle2"/>
    <dgm:cxn modelId="{DA2D55E9-4309-40C8-BA60-0485EE398FF5}" type="presOf" srcId="{59FA2425-2C3E-4288-A9D4-7E988B579AD6}" destId="{6EAE00D5-B7A1-4848-BF60-49D99F5D6179}" srcOrd="0" destOrd="0" presId="urn:microsoft.com/office/officeart/2005/8/layout/cycle2"/>
    <dgm:cxn modelId="{CE266A5F-B027-4DC3-B213-E1EC4EBECD84}" type="presOf" srcId="{8BAD56F5-975A-4B51-BE20-D6711876A88C}" destId="{1103C147-9499-4439-B54A-2595CE320C38}" srcOrd="0" destOrd="0" presId="urn:microsoft.com/office/officeart/2005/8/layout/cycle2"/>
    <dgm:cxn modelId="{2FCDFBEB-F9FF-4D40-B3CA-8570496F732B}" type="presOf" srcId="{F5EE6E85-0207-4BAA-97DD-003CD056C7FA}" destId="{CDAA4A03-3464-42C7-9723-FE785901F52D}" srcOrd="0" destOrd="0" presId="urn:microsoft.com/office/officeart/2005/8/layout/cycle2"/>
    <dgm:cxn modelId="{D87F188E-2C83-45DF-9D67-7A711A40CE9E}" type="presOf" srcId="{D72F31EC-A52D-41E9-B267-6D092E51A802}" destId="{15B3BC4E-88FD-4C28-942A-1390CCC2D616}" srcOrd="1" destOrd="0" presId="urn:microsoft.com/office/officeart/2005/8/layout/cycle2"/>
    <dgm:cxn modelId="{331156D2-50BB-48D0-B14B-21B20589BAD6}" srcId="{ACC8FA3F-0E64-4D38-85FA-12D667916D5D}" destId="{9881AE37-85C0-4869-A91C-7256385737C8}" srcOrd="1" destOrd="0" parTransId="{A5E867E0-599D-4879-95DE-96AC064EDF96}" sibTransId="{D72F31EC-A52D-41E9-B267-6D092E51A802}"/>
    <dgm:cxn modelId="{C4CD8940-C7B2-47C6-B2D8-B4D01A7A91B6}" type="presOf" srcId="{8BAD56F5-975A-4B51-BE20-D6711876A88C}" destId="{F4F51AB1-ECFC-4916-B60C-00A0856F85C9}" srcOrd="1" destOrd="0" presId="urn:microsoft.com/office/officeart/2005/8/layout/cycle2"/>
    <dgm:cxn modelId="{A14DB8A4-A2E6-4692-9E9A-E0F6565476C1}" srcId="{ACC8FA3F-0E64-4D38-85FA-12D667916D5D}" destId="{F5EE6E85-0207-4BAA-97DD-003CD056C7FA}" srcOrd="2" destOrd="0" parTransId="{D79B7A09-8142-4D75-928B-398E4AAADD47}" sibTransId="{59FA2425-2C3E-4288-A9D4-7E988B579AD6}"/>
    <dgm:cxn modelId="{1D66880C-AE88-46C3-A067-E06986F137CA}" srcId="{ACC8FA3F-0E64-4D38-85FA-12D667916D5D}" destId="{F7C266A9-DAAD-4754-A778-DD2071F9DA05}" srcOrd="3" destOrd="0" parTransId="{C9CB099F-7135-4706-B4F8-2C4035543EF1}" sibTransId="{96DD68BD-3DD9-4471-B21A-90A9F2430041}"/>
    <dgm:cxn modelId="{94825D02-85FA-4669-A2B9-F8549FE66B81}" type="presOf" srcId="{D72F31EC-A52D-41E9-B267-6D092E51A802}" destId="{6EFEBAE8-C9C3-4226-9ACA-ED3860144D58}" srcOrd="0" destOrd="0" presId="urn:microsoft.com/office/officeart/2005/8/layout/cycle2"/>
    <dgm:cxn modelId="{7BDA25C7-3FA7-420B-87A3-A12656631ADE}" type="presOf" srcId="{F7C266A9-DAAD-4754-A778-DD2071F9DA05}" destId="{5196DC31-EE13-4229-8A4F-BA98046FDE7A}" srcOrd="0" destOrd="0" presId="urn:microsoft.com/office/officeart/2005/8/layout/cycle2"/>
    <dgm:cxn modelId="{974F19A7-0FC4-41F2-AA10-A3855CC4B035}" srcId="{ACC8FA3F-0E64-4D38-85FA-12D667916D5D}" destId="{916CABF2-7057-4DB4-BC3F-F4B946A6AA4F}" srcOrd="4" destOrd="0" parTransId="{F7D99581-DC59-4971-9EB5-839FE392219D}" sibTransId="{231A63CD-4BAF-4F64-B6FF-83A90BB6DE12}"/>
    <dgm:cxn modelId="{9AD975F3-A6FA-4BBC-A80D-952935F18AE7}" type="presOf" srcId="{AABE82C5-E320-426C-BD6D-8A96C7996B97}" destId="{4031EE32-B0FE-43D3-B752-6D22E3ADB002}" srcOrd="0" destOrd="0" presId="urn:microsoft.com/office/officeart/2005/8/layout/cycle2"/>
    <dgm:cxn modelId="{CA7FF72E-4BFB-4CC0-8128-D5F21F80CE71}" srcId="{ACC8FA3F-0E64-4D38-85FA-12D667916D5D}" destId="{AABE82C5-E320-426C-BD6D-8A96C7996B97}" srcOrd="0" destOrd="0" parTransId="{5DA5E762-A225-4DA3-9E5F-3433146D2D73}" sibTransId="{8BAD56F5-975A-4B51-BE20-D6711876A88C}"/>
    <dgm:cxn modelId="{FC7B07A0-7989-41D5-94B2-F60AC3377F40}" type="presOf" srcId="{9881AE37-85C0-4869-A91C-7256385737C8}" destId="{EA883D93-4A1F-4ECF-B9DC-0C94AB2CE356}" srcOrd="0" destOrd="0" presId="urn:microsoft.com/office/officeart/2005/8/layout/cycle2"/>
    <dgm:cxn modelId="{E8436137-0F26-44B9-9856-EAEE9EA31A74}" type="presOf" srcId="{916CABF2-7057-4DB4-BC3F-F4B946A6AA4F}" destId="{0459C1EF-6E46-41E8-9023-8134B3EC75A4}" srcOrd="0" destOrd="0" presId="urn:microsoft.com/office/officeart/2005/8/layout/cycle2"/>
    <dgm:cxn modelId="{22DCDB81-02C0-4ED3-9D7D-BAE63E08C821}" type="presParOf" srcId="{F38B9431-0EFE-4F40-AC9B-168F3B311B66}" destId="{4031EE32-B0FE-43D3-B752-6D22E3ADB002}" srcOrd="0" destOrd="0" presId="urn:microsoft.com/office/officeart/2005/8/layout/cycle2"/>
    <dgm:cxn modelId="{E13EE5FF-F66A-4332-B96E-1B08C42673D2}" type="presParOf" srcId="{F38B9431-0EFE-4F40-AC9B-168F3B311B66}" destId="{1103C147-9499-4439-B54A-2595CE320C38}" srcOrd="1" destOrd="0" presId="urn:microsoft.com/office/officeart/2005/8/layout/cycle2"/>
    <dgm:cxn modelId="{5D94DEF4-81DF-4B48-AADC-005E427C9430}" type="presParOf" srcId="{1103C147-9499-4439-B54A-2595CE320C38}" destId="{F4F51AB1-ECFC-4916-B60C-00A0856F85C9}" srcOrd="0" destOrd="0" presId="urn:microsoft.com/office/officeart/2005/8/layout/cycle2"/>
    <dgm:cxn modelId="{90D49A80-5363-41DF-956B-8771B0EBF3FD}" type="presParOf" srcId="{F38B9431-0EFE-4F40-AC9B-168F3B311B66}" destId="{EA883D93-4A1F-4ECF-B9DC-0C94AB2CE356}" srcOrd="2" destOrd="0" presId="urn:microsoft.com/office/officeart/2005/8/layout/cycle2"/>
    <dgm:cxn modelId="{C089649E-6F5E-4478-ADCD-68DD2AE73A49}" type="presParOf" srcId="{F38B9431-0EFE-4F40-AC9B-168F3B311B66}" destId="{6EFEBAE8-C9C3-4226-9ACA-ED3860144D58}" srcOrd="3" destOrd="0" presId="urn:microsoft.com/office/officeart/2005/8/layout/cycle2"/>
    <dgm:cxn modelId="{81C77247-08AA-4D02-83D9-21DCC9DADE94}" type="presParOf" srcId="{6EFEBAE8-C9C3-4226-9ACA-ED3860144D58}" destId="{15B3BC4E-88FD-4C28-942A-1390CCC2D616}" srcOrd="0" destOrd="0" presId="urn:microsoft.com/office/officeart/2005/8/layout/cycle2"/>
    <dgm:cxn modelId="{6D420FE8-8649-491F-B1A7-1529D19053C4}" type="presParOf" srcId="{F38B9431-0EFE-4F40-AC9B-168F3B311B66}" destId="{CDAA4A03-3464-42C7-9723-FE785901F52D}" srcOrd="4" destOrd="0" presId="urn:microsoft.com/office/officeart/2005/8/layout/cycle2"/>
    <dgm:cxn modelId="{2584EEE1-F68C-4559-B0F8-1B596E8280C1}" type="presParOf" srcId="{F38B9431-0EFE-4F40-AC9B-168F3B311B66}" destId="{6EAE00D5-B7A1-4848-BF60-49D99F5D6179}" srcOrd="5" destOrd="0" presId="urn:microsoft.com/office/officeart/2005/8/layout/cycle2"/>
    <dgm:cxn modelId="{53C6196A-FB2A-4DC3-A0BC-A986D51D2122}" type="presParOf" srcId="{6EAE00D5-B7A1-4848-BF60-49D99F5D6179}" destId="{C43C3FED-2511-44FF-8E6F-BB33B77B4A1F}" srcOrd="0" destOrd="0" presId="urn:microsoft.com/office/officeart/2005/8/layout/cycle2"/>
    <dgm:cxn modelId="{18D3FE4B-F02B-448B-BFA4-7237038ADEEE}" type="presParOf" srcId="{F38B9431-0EFE-4F40-AC9B-168F3B311B66}" destId="{5196DC31-EE13-4229-8A4F-BA98046FDE7A}" srcOrd="6" destOrd="0" presId="urn:microsoft.com/office/officeart/2005/8/layout/cycle2"/>
    <dgm:cxn modelId="{59C17D7E-AAAE-476A-82A3-EA14EB31752D}" type="presParOf" srcId="{F38B9431-0EFE-4F40-AC9B-168F3B311B66}" destId="{A6768BE1-1F1C-42B6-9209-D64923AE0F09}" srcOrd="7" destOrd="0" presId="urn:microsoft.com/office/officeart/2005/8/layout/cycle2"/>
    <dgm:cxn modelId="{D415BBCE-4516-4AD7-A11D-B3A255A38701}" type="presParOf" srcId="{A6768BE1-1F1C-42B6-9209-D64923AE0F09}" destId="{3EA0542F-86E6-4580-9B1B-30765E771910}" srcOrd="0" destOrd="0" presId="urn:microsoft.com/office/officeart/2005/8/layout/cycle2"/>
    <dgm:cxn modelId="{C00B2159-EBEC-4706-A9E8-BF4E6026B710}" type="presParOf" srcId="{F38B9431-0EFE-4F40-AC9B-168F3B311B66}" destId="{0459C1EF-6E46-41E8-9023-8134B3EC75A4}" srcOrd="8" destOrd="0" presId="urn:microsoft.com/office/officeart/2005/8/layout/cycle2"/>
    <dgm:cxn modelId="{4C4B293C-94F3-4531-922B-BE00C5A04D4D}" type="presParOf" srcId="{F38B9431-0EFE-4F40-AC9B-168F3B311B66}" destId="{A055E373-19F5-47EA-ADDE-1AE0C229C9F0}" srcOrd="9" destOrd="0" presId="urn:microsoft.com/office/officeart/2005/8/layout/cycle2"/>
    <dgm:cxn modelId="{3223A53A-20E8-4DC3-8B00-2EEF4727AFE5}" type="presParOf" srcId="{A055E373-19F5-47EA-ADDE-1AE0C229C9F0}" destId="{DBD06377-FBED-4B90-AB9D-CF5DDF2BE87B}" srcOrd="0" destOrd="0" presId="urn:microsoft.com/office/officeart/2005/8/layout/cycle2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5F65CFA-0DB9-4BF4-BD86-8AD14E640894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BF3EAE0-E4BA-4D2E-8DCB-3CD903D830BA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_tradnl" sz="2000" dirty="0" smtClean="0">
              <a:solidFill>
                <a:srgbClr val="FFFF00"/>
              </a:solidFill>
              <a:latin typeface="Arial Black" pitchFamily="34" charset="0"/>
            </a:rPr>
            <a:t>UNA NUEVA EDUCACIÓN </a:t>
          </a:r>
          <a:endParaRPr lang="es-ES" sz="2000" dirty="0">
            <a:solidFill>
              <a:srgbClr val="FFFF00"/>
            </a:solidFill>
          </a:endParaRPr>
        </a:p>
      </dgm:t>
    </dgm:pt>
    <dgm:pt modelId="{5CC054A1-3A5D-41B2-A3EE-D1E795ACA9AC}" type="parTrans" cxnId="{F5996825-50BB-4877-9BDB-15076E964E6E}">
      <dgm:prSet/>
      <dgm:spPr/>
      <dgm:t>
        <a:bodyPr/>
        <a:lstStyle/>
        <a:p>
          <a:endParaRPr lang="es-ES"/>
        </a:p>
      </dgm:t>
    </dgm:pt>
    <dgm:pt modelId="{8A1D38EB-218B-49C7-B96D-5B9DB670779E}" type="sibTrans" cxnId="{F5996825-50BB-4877-9BDB-15076E964E6E}">
      <dgm:prSet/>
      <dgm:spPr/>
      <dgm:t>
        <a:bodyPr/>
        <a:lstStyle/>
        <a:p>
          <a:endParaRPr lang="es-ES"/>
        </a:p>
      </dgm:t>
    </dgm:pt>
    <dgm:pt modelId="{81293213-C3C0-42C0-BC65-0887D786B824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altLang="zh-TW" sz="1600" b="1" i="1" dirty="0" smtClean="0">
              <a:latin typeface="Verdana" pitchFamily="34" charset="0"/>
              <a:ea typeface="新細明體" charset="-120"/>
            </a:rPr>
            <a:t>Supere lo tradicional para incursionar en nuevos manejos del tiempo y el espacio como variables que influyen en el proceso educativo</a:t>
          </a:r>
          <a:r>
            <a:rPr lang="es-ES" altLang="zh-TW" sz="1600" dirty="0" smtClean="0">
              <a:latin typeface="Verdana" pitchFamily="34" charset="0"/>
              <a:ea typeface="新細明體" charset="-120"/>
            </a:rPr>
            <a:t>.</a:t>
          </a:r>
          <a:endParaRPr lang="es-ES" sz="1600" dirty="0"/>
        </a:p>
      </dgm:t>
    </dgm:pt>
    <dgm:pt modelId="{F969141F-DBF1-465A-B450-F58DFACC1A3F}" type="parTrans" cxnId="{DD8F3B46-3F16-4339-8A28-32CD2C9CB4A1}">
      <dgm:prSet/>
      <dgm:spPr/>
      <dgm:t>
        <a:bodyPr/>
        <a:lstStyle/>
        <a:p>
          <a:endParaRPr lang="es-ES"/>
        </a:p>
      </dgm:t>
    </dgm:pt>
    <dgm:pt modelId="{4E68FAF0-2C4A-4A4E-9AA2-3BB4B7659D0D}" type="sibTrans" cxnId="{DD8F3B46-3F16-4339-8A28-32CD2C9CB4A1}">
      <dgm:prSet/>
      <dgm:spPr/>
      <dgm:t>
        <a:bodyPr/>
        <a:lstStyle/>
        <a:p>
          <a:endParaRPr lang="es-ES"/>
        </a:p>
      </dgm:t>
    </dgm:pt>
    <dgm:pt modelId="{44C95219-6FAE-4D19-8C5A-3D2F715B1E5A}">
      <dgm:prSet custT="1"/>
      <dgm:spPr>
        <a:solidFill>
          <a:srgbClr val="FF0000"/>
        </a:solidFill>
      </dgm:spPr>
      <dgm:t>
        <a:bodyPr/>
        <a:lstStyle/>
        <a:p>
          <a:r>
            <a:rPr lang="es-ES" altLang="zh-TW" sz="1600" b="1" i="1" dirty="0" smtClean="0">
              <a:solidFill>
                <a:srgbClr val="CCFF33"/>
              </a:solidFill>
              <a:effectLst/>
              <a:latin typeface="Verdana" pitchFamily="34" charset="0"/>
              <a:ea typeface="新細明體" charset="-120"/>
            </a:rPr>
            <a:t>Debe ser desde el vientre de la madre hasta la tumba (para juntar a García Márquez con el efecto Mozart</a:t>
          </a:r>
          <a:r>
            <a:rPr lang="es-ES" altLang="zh-TW" sz="1600" b="1" i="1" dirty="0" smtClean="0">
              <a:effectLst/>
              <a:latin typeface="Verdana" pitchFamily="34" charset="0"/>
              <a:ea typeface="新細明體" charset="-120"/>
            </a:rPr>
            <a:t>) </a:t>
          </a:r>
        </a:p>
      </dgm:t>
    </dgm:pt>
    <dgm:pt modelId="{997839D0-D747-4AC4-9A2A-4A3A9CD3F969}" type="parTrans" cxnId="{19ACCEFF-86A4-4C74-8E31-99979FF7217E}">
      <dgm:prSet/>
      <dgm:spPr/>
      <dgm:t>
        <a:bodyPr/>
        <a:lstStyle/>
        <a:p>
          <a:endParaRPr lang="es-ES"/>
        </a:p>
      </dgm:t>
    </dgm:pt>
    <dgm:pt modelId="{4C9927BA-2C22-446B-B956-8D922F6FDBAD}" type="sibTrans" cxnId="{19ACCEFF-86A4-4C74-8E31-99979FF7217E}">
      <dgm:prSet/>
      <dgm:spPr/>
      <dgm:t>
        <a:bodyPr/>
        <a:lstStyle/>
        <a:p>
          <a:endParaRPr lang="es-ES"/>
        </a:p>
      </dgm:t>
    </dgm:pt>
    <dgm:pt modelId="{248B3DC9-59C2-4471-BD39-393FB2A52C77}">
      <dgm:prSet custT="1"/>
      <dgm:spPr>
        <a:solidFill>
          <a:srgbClr val="FF0000"/>
        </a:solidFill>
      </dgm:spPr>
      <dgm:t>
        <a:bodyPr/>
        <a:lstStyle/>
        <a:p>
          <a:r>
            <a:rPr lang="es-ES" altLang="zh-TW" sz="1600" b="1" i="1" dirty="0" smtClean="0">
              <a:latin typeface="Verdana" pitchFamily="34" charset="0"/>
              <a:ea typeface="新細明體" charset="-120"/>
            </a:rPr>
            <a:t>Aproveche los nuevos espacios que proporcionan los avances en la informática y la comunicación</a:t>
          </a:r>
        </a:p>
      </dgm:t>
    </dgm:pt>
    <dgm:pt modelId="{5C4F129B-A42C-4E77-883B-35463252704E}" type="parTrans" cxnId="{AE1ECFC5-48B5-4DDB-8E4C-8E4B012B65FA}">
      <dgm:prSet/>
      <dgm:spPr/>
      <dgm:t>
        <a:bodyPr/>
        <a:lstStyle/>
        <a:p>
          <a:endParaRPr lang="es-ES"/>
        </a:p>
      </dgm:t>
    </dgm:pt>
    <dgm:pt modelId="{AB5482E4-B388-4667-BC88-EEA175DE50BE}" type="sibTrans" cxnId="{AE1ECFC5-48B5-4DDB-8E4C-8E4B012B65FA}">
      <dgm:prSet/>
      <dgm:spPr/>
      <dgm:t>
        <a:bodyPr/>
        <a:lstStyle/>
        <a:p>
          <a:endParaRPr lang="es-ES"/>
        </a:p>
      </dgm:t>
    </dgm:pt>
    <dgm:pt modelId="{1F91699C-2815-411F-8CDB-44ABC62954A7}">
      <dgm:prSet custT="1"/>
      <dgm:spPr>
        <a:solidFill>
          <a:srgbClr val="FF0000"/>
        </a:solidFill>
      </dgm:spPr>
      <dgm:t>
        <a:bodyPr/>
        <a:lstStyle/>
        <a:p>
          <a:r>
            <a:rPr lang="es-ES" altLang="zh-TW" sz="1600" b="1" i="1" dirty="0" smtClean="0">
              <a:solidFill>
                <a:srgbClr val="CCFF33"/>
              </a:solidFill>
              <a:latin typeface="Verdana" pitchFamily="34" charset="0"/>
              <a:ea typeface="新細明體" charset="-120"/>
            </a:rPr>
            <a:t>Organice propuestas flexibles que superen lo presencial, ofreciendo opciones a distancia, semipresencial y virtual</a:t>
          </a:r>
          <a:r>
            <a:rPr lang="es-ES" altLang="zh-TW" sz="1600" dirty="0" smtClean="0">
              <a:latin typeface="Verdana" pitchFamily="34" charset="0"/>
              <a:ea typeface="新細明體" charset="-120"/>
            </a:rPr>
            <a:t>. </a:t>
          </a:r>
        </a:p>
      </dgm:t>
    </dgm:pt>
    <dgm:pt modelId="{2BEFC7C6-7FC7-46C8-BC1F-9EA32F4418E1}" type="parTrans" cxnId="{DA72FA89-76C0-40E2-8014-F02DE53CB860}">
      <dgm:prSet/>
      <dgm:spPr/>
      <dgm:t>
        <a:bodyPr/>
        <a:lstStyle/>
        <a:p>
          <a:endParaRPr lang="es-ES"/>
        </a:p>
      </dgm:t>
    </dgm:pt>
    <dgm:pt modelId="{D2C00F79-BA40-4EFF-AECC-2B1A581CB93B}" type="sibTrans" cxnId="{DA72FA89-76C0-40E2-8014-F02DE53CB860}">
      <dgm:prSet/>
      <dgm:spPr/>
      <dgm:t>
        <a:bodyPr/>
        <a:lstStyle/>
        <a:p>
          <a:endParaRPr lang="es-ES"/>
        </a:p>
      </dgm:t>
    </dgm:pt>
    <dgm:pt modelId="{635EA424-C483-49DC-87B5-3CA01E57A065}" type="pres">
      <dgm:prSet presAssocID="{05F65CFA-0DB9-4BF4-BD86-8AD14E64089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5F09C9-836F-4031-B6A2-07367D2E9AED}" type="pres">
      <dgm:prSet presAssocID="{2BF3EAE0-E4BA-4D2E-8DCB-3CD903D830BA}" presName="centerShape" presStyleLbl="node0" presStyleIdx="0" presStyleCnt="1" custScaleX="109290" custScaleY="103028"/>
      <dgm:spPr/>
      <dgm:t>
        <a:bodyPr/>
        <a:lstStyle/>
        <a:p>
          <a:endParaRPr lang="es-ES"/>
        </a:p>
      </dgm:t>
    </dgm:pt>
    <dgm:pt modelId="{CCA268E9-5BA6-4C66-9C9F-9D6B8225DA7C}" type="pres">
      <dgm:prSet presAssocID="{F969141F-DBF1-465A-B450-F58DFACC1A3F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1DBB59F5-B8BD-4D4F-A359-AB5FFA0E541F}" type="pres">
      <dgm:prSet presAssocID="{81293213-C3C0-42C0-BC65-0887D786B824}" presName="node" presStyleLbl="node1" presStyleIdx="0" presStyleCnt="4" custScaleY="1264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5E39C8-C4B4-4D84-A4B8-70C0F15B3072}" type="pres">
      <dgm:prSet presAssocID="{997839D0-D747-4AC4-9A2A-4A3A9CD3F969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EE6883C2-7571-40C8-8BA0-138968073D12}" type="pres">
      <dgm:prSet presAssocID="{44C95219-6FAE-4D19-8C5A-3D2F715B1E5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4E6991-BCE2-4476-9A90-F3A03BECFA9D}" type="pres">
      <dgm:prSet presAssocID="{5C4F129B-A42C-4E77-883B-35463252704E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0053AE73-0200-4211-B407-88CCB1A3719D}" type="pres">
      <dgm:prSet presAssocID="{248B3DC9-59C2-4471-BD39-393FB2A52C7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183A1A-B1E6-4AF9-BD95-DA48BEE8D369}" type="pres">
      <dgm:prSet presAssocID="{2BEFC7C6-7FC7-46C8-BC1F-9EA32F4418E1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BE7437CB-BA4A-47B5-8DD2-ABC9E3762BA4}" type="pres">
      <dgm:prSet presAssocID="{1F91699C-2815-411F-8CDB-44ABC62954A7}" presName="node" presStyleLbl="node1" presStyleIdx="3" presStyleCnt="4" custScaleY="1372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3C6C52F-459B-42A9-B042-2CADEF82BBED}" type="presOf" srcId="{248B3DC9-59C2-4471-BD39-393FB2A52C77}" destId="{0053AE73-0200-4211-B407-88CCB1A3719D}" srcOrd="0" destOrd="0" presId="urn:microsoft.com/office/officeart/2005/8/layout/radial4"/>
    <dgm:cxn modelId="{D73C02AF-3D60-49AC-A435-63E1D245BBCD}" type="presOf" srcId="{2BEFC7C6-7FC7-46C8-BC1F-9EA32F4418E1}" destId="{82183A1A-B1E6-4AF9-BD95-DA48BEE8D369}" srcOrd="0" destOrd="0" presId="urn:microsoft.com/office/officeart/2005/8/layout/radial4"/>
    <dgm:cxn modelId="{F5996825-50BB-4877-9BDB-15076E964E6E}" srcId="{05F65CFA-0DB9-4BF4-BD86-8AD14E640894}" destId="{2BF3EAE0-E4BA-4D2E-8DCB-3CD903D830BA}" srcOrd="0" destOrd="0" parTransId="{5CC054A1-3A5D-41B2-A3EE-D1E795ACA9AC}" sibTransId="{8A1D38EB-218B-49C7-B96D-5B9DB670779E}"/>
    <dgm:cxn modelId="{DD8F3B46-3F16-4339-8A28-32CD2C9CB4A1}" srcId="{2BF3EAE0-E4BA-4D2E-8DCB-3CD903D830BA}" destId="{81293213-C3C0-42C0-BC65-0887D786B824}" srcOrd="0" destOrd="0" parTransId="{F969141F-DBF1-465A-B450-F58DFACC1A3F}" sibTransId="{4E68FAF0-2C4A-4A4E-9AA2-3BB4B7659D0D}"/>
    <dgm:cxn modelId="{0D1314C9-B3C4-4253-BEF5-64BE2F22E275}" type="presOf" srcId="{5C4F129B-A42C-4E77-883B-35463252704E}" destId="{1D4E6991-BCE2-4476-9A90-F3A03BECFA9D}" srcOrd="0" destOrd="0" presId="urn:microsoft.com/office/officeart/2005/8/layout/radial4"/>
    <dgm:cxn modelId="{041468E6-0DA8-4F55-A70C-9B54912749D7}" type="presOf" srcId="{44C95219-6FAE-4D19-8C5A-3D2F715B1E5A}" destId="{EE6883C2-7571-40C8-8BA0-138968073D12}" srcOrd="0" destOrd="0" presId="urn:microsoft.com/office/officeart/2005/8/layout/radial4"/>
    <dgm:cxn modelId="{AE1ECFC5-48B5-4DDB-8E4C-8E4B012B65FA}" srcId="{2BF3EAE0-E4BA-4D2E-8DCB-3CD903D830BA}" destId="{248B3DC9-59C2-4471-BD39-393FB2A52C77}" srcOrd="2" destOrd="0" parTransId="{5C4F129B-A42C-4E77-883B-35463252704E}" sibTransId="{AB5482E4-B388-4667-BC88-EEA175DE50BE}"/>
    <dgm:cxn modelId="{DA72FA89-76C0-40E2-8014-F02DE53CB860}" srcId="{2BF3EAE0-E4BA-4D2E-8DCB-3CD903D830BA}" destId="{1F91699C-2815-411F-8CDB-44ABC62954A7}" srcOrd="3" destOrd="0" parTransId="{2BEFC7C6-7FC7-46C8-BC1F-9EA32F4418E1}" sibTransId="{D2C00F79-BA40-4EFF-AECC-2B1A581CB93B}"/>
    <dgm:cxn modelId="{E706D59B-B563-4108-A620-85EC277CB5CC}" type="presOf" srcId="{1F91699C-2815-411F-8CDB-44ABC62954A7}" destId="{BE7437CB-BA4A-47B5-8DD2-ABC9E3762BA4}" srcOrd="0" destOrd="0" presId="urn:microsoft.com/office/officeart/2005/8/layout/radial4"/>
    <dgm:cxn modelId="{F56E370E-D71D-4327-B260-7AE93BFD89CD}" type="presOf" srcId="{2BF3EAE0-E4BA-4D2E-8DCB-3CD903D830BA}" destId="{2F5F09C9-836F-4031-B6A2-07367D2E9AED}" srcOrd="0" destOrd="0" presId="urn:microsoft.com/office/officeart/2005/8/layout/radial4"/>
    <dgm:cxn modelId="{19ACCEFF-86A4-4C74-8E31-99979FF7217E}" srcId="{2BF3EAE0-E4BA-4D2E-8DCB-3CD903D830BA}" destId="{44C95219-6FAE-4D19-8C5A-3D2F715B1E5A}" srcOrd="1" destOrd="0" parTransId="{997839D0-D747-4AC4-9A2A-4A3A9CD3F969}" sibTransId="{4C9927BA-2C22-446B-B956-8D922F6FDBAD}"/>
    <dgm:cxn modelId="{2283A8D2-88FD-4C44-A76C-844D31E0D648}" type="presOf" srcId="{05F65CFA-0DB9-4BF4-BD86-8AD14E640894}" destId="{635EA424-C483-49DC-87B5-3CA01E57A065}" srcOrd="0" destOrd="0" presId="urn:microsoft.com/office/officeart/2005/8/layout/radial4"/>
    <dgm:cxn modelId="{899E8CCB-2CE4-43AD-9F2F-ED57F79ED406}" type="presOf" srcId="{F969141F-DBF1-465A-B450-F58DFACC1A3F}" destId="{CCA268E9-5BA6-4C66-9C9F-9D6B8225DA7C}" srcOrd="0" destOrd="0" presId="urn:microsoft.com/office/officeart/2005/8/layout/radial4"/>
    <dgm:cxn modelId="{B0ABF230-8CD2-4E80-A12A-7156E7B5496C}" type="presOf" srcId="{81293213-C3C0-42C0-BC65-0887D786B824}" destId="{1DBB59F5-B8BD-4D4F-A359-AB5FFA0E541F}" srcOrd="0" destOrd="0" presId="urn:microsoft.com/office/officeart/2005/8/layout/radial4"/>
    <dgm:cxn modelId="{68CB2250-4592-44E1-9C33-EEBB7545C7C1}" type="presOf" srcId="{997839D0-D747-4AC4-9A2A-4A3A9CD3F969}" destId="{085E39C8-C4B4-4D84-A4B8-70C0F15B3072}" srcOrd="0" destOrd="0" presId="urn:microsoft.com/office/officeart/2005/8/layout/radial4"/>
    <dgm:cxn modelId="{53E860A7-2E72-48D2-83EB-1E90B8D08060}" type="presParOf" srcId="{635EA424-C483-49DC-87B5-3CA01E57A065}" destId="{2F5F09C9-836F-4031-B6A2-07367D2E9AED}" srcOrd="0" destOrd="0" presId="urn:microsoft.com/office/officeart/2005/8/layout/radial4"/>
    <dgm:cxn modelId="{AEB1AF12-9B75-4E2F-B97E-99E3EF1BE0CF}" type="presParOf" srcId="{635EA424-C483-49DC-87B5-3CA01E57A065}" destId="{CCA268E9-5BA6-4C66-9C9F-9D6B8225DA7C}" srcOrd="1" destOrd="0" presId="urn:microsoft.com/office/officeart/2005/8/layout/radial4"/>
    <dgm:cxn modelId="{2BB6FEBE-CBB0-42C7-9DC1-6EAAD9960D81}" type="presParOf" srcId="{635EA424-C483-49DC-87B5-3CA01E57A065}" destId="{1DBB59F5-B8BD-4D4F-A359-AB5FFA0E541F}" srcOrd="2" destOrd="0" presId="urn:microsoft.com/office/officeart/2005/8/layout/radial4"/>
    <dgm:cxn modelId="{846D10D8-DA2D-4523-BA2F-D0A4B0F814B9}" type="presParOf" srcId="{635EA424-C483-49DC-87B5-3CA01E57A065}" destId="{085E39C8-C4B4-4D84-A4B8-70C0F15B3072}" srcOrd="3" destOrd="0" presId="urn:microsoft.com/office/officeart/2005/8/layout/radial4"/>
    <dgm:cxn modelId="{F18F94FB-6912-4952-868A-8E2BD90CB191}" type="presParOf" srcId="{635EA424-C483-49DC-87B5-3CA01E57A065}" destId="{EE6883C2-7571-40C8-8BA0-138968073D12}" srcOrd="4" destOrd="0" presId="urn:microsoft.com/office/officeart/2005/8/layout/radial4"/>
    <dgm:cxn modelId="{86E56878-2953-4ACD-ABAA-D5B81BCDB14B}" type="presParOf" srcId="{635EA424-C483-49DC-87B5-3CA01E57A065}" destId="{1D4E6991-BCE2-4476-9A90-F3A03BECFA9D}" srcOrd="5" destOrd="0" presId="urn:microsoft.com/office/officeart/2005/8/layout/radial4"/>
    <dgm:cxn modelId="{A156E59A-93FF-4458-9E9A-64509256899B}" type="presParOf" srcId="{635EA424-C483-49DC-87B5-3CA01E57A065}" destId="{0053AE73-0200-4211-B407-88CCB1A3719D}" srcOrd="6" destOrd="0" presId="urn:microsoft.com/office/officeart/2005/8/layout/radial4"/>
    <dgm:cxn modelId="{27682336-3661-4A56-A6AB-CDE2E1871AC7}" type="presParOf" srcId="{635EA424-C483-49DC-87B5-3CA01E57A065}" destId="{82183A1A-B1E6-4AF9-BD95-DA48BEE8D369}" srcOrd="7" destOrd="0" presId="urn:microsoft.com/office/officeart/2005/8/layout/radial4"/>
    <dgm:cxn modelId="{B37BF081-F58F-4887-BB1A-231A7291A334}" type="presParOf" srcId="{635EA424-C483-49DC-87B5-3CA01E57A065}" destId="{BE7437CB-BA4A-47B5-8DD2-ABC9E3762BA4}" srcOrd="8" destOrd="0" presId="urn:microsoft.com/office/officeart/2005/8/layout/radial4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09624DF-FBDA-4299-9FA9-F98F1915604C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BD465FE-5AF1-4B12-A6D0-07A94AF5CC63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altLang="zh-TW" sz="2000" dirty="0" smtClean="0">
              <a:solidFill>
                <a:srgbClr val="FFFF00"/>
              </a:solidFill>
              <a:latin typeface="Comic Sans MS" pitchFamily="66" charset="0"/>
              <a:ea typeface="新細明體" charset="-120"/>
            </a:rPr>
            <a:t>Entonces dentro del paradigma de la </a:t>
          </a:r>
          <a:r>
            <a:rPr lang="es-ES" altLang="zh-TW" sz="2000" b="1" dirty="0" smtClean="0">
              <a:solidFill>
                <a:srgbClr val="FFFF00"/>
              </a:solidFill>
              <a:latin typeface="Comic Sans MS" pitchFamily="66" charset="0"/>
              <a:ea typeface="新細明體" charset="-120"/>
            </a:rPr>
            <a:t>SOCIEDAD DEL CONOCIMIENTO</a:t>
          </a:r>
          <a:r>
            <a:rPr lang="es-ES" altLang="zh-TW" sz="2000" dirty="0" smtClean="0">
              <a:solidFill>
                <a:srgbClr val="FFFF00"/>
              </a:solidFill>
              <a:latin typeface="Comic Sans MS" pitchFamily="66" charset="0"/>
              <a:ea typeface="新細明體" charset="-120"/>
            </a:rPr>
            <a:t>,   si el concepto de educación se transforma </a:t>
          </a:r>
          <a:endParaRPr lang="es-ES" sz="2000" dirty="0">
            <a:solidFill>
              <a:srgbClr val="FFFF00"/>
            </a:solidFill>
          </a:endParaRPr>
        </a:p>
      </dgm:t>
    </dgm:pt>
    <dgm:pt modelId="{7DBF33E4-1635-4E1F-B9F3-BD94A2365C9C}" type="parTrans" cxnId="{230E3267-C2A6-43EF-80AD-577FDB752185}">
      <dgm:prSet/>
      <dgm:spPr/>
      <dgm:t>
        <a:bodyPr/>
        <a:lstStyle/>
        <a:p>
          <a:endParaRPr lang="es-ES"/>
        </a:p>
      </dgm:t>
    </dgm:pt>
    <dgm:pt modelId="{01966208-289E-4AE5-BDA0-F957B9B159FD}" type="sibTrans" cxnId="{230E3267-C2A6-43EF-80AD-577FDB752185}">
      <dgm:prSet/>
      <dgm:spPr/>
      <dgm:t>
        <a:bodyPr/>
        <a:lstStyle/>
        <a:p>
          <a:endParaRPr lang="es-ES"/>
        </a:p>
      </dgm:t>
    </dgm:pt>
    <dgm:pt modelId="{A3B44112-7CD6-4B8A-8508-E44FA87BBFFD}">
      <dgm:prSet custT="1"/>
      <dgm:spPr>
        <a:solidFill>
          <a:srgbClr val="FFFF00"/>
        </a:solidFill>
      </dgm:spPr>
      <dgm:t>
        <a:bodyPr/>
        <a:lstStyle/>
        <a:p>
          <a:r>
            <a:rPr lang="es-ES" altLang="zh-TW" sz="2400" b="0" dirty="0" smtClean="0">
              <a:solidFill>
                <a:srgbClr val="002060"/>
              </a:solidFill>
              <a:latin typeface="Comic Sans MS" pitchFamily="66" charset="0"/>
              <a:ea typeface="新細明體" charset="-120"/>
            </a:rPr>
            <a:t>por tanto el </a:t>
          </a:r>
          <a:r>
            <a:rPr lang="es-ES" altLang="zh-TW" sz="2400" b="1" dirty="0" smtClean="0">
              <a:solidFill>
                <a:srgbClr val="002060"/>
              </a:solidFill>
              <a:latin typeface="Comic Sans MS" pitchFamily="66" charset="0"/>
              <a:ea typeface="新細明體" charset="-120"/>
            </a:rPr>
            <a:t>CONCEPTO DE PERSONA EDUCADA </a:t>
          </a:r>
          <a:r>
            <a:rPr lang="es-ES" altLang="zh-TW" sz="2400" b="0" dirty="0" smtClean="0">
              <a:solidFill>
                <a:srgbClr val="002060"/>
              </a:solidFill>
              <a:latin typeface="Comic Sans MS" pitchFamily="66" charset="0"/>
              <a:ea typeface="新細明體" charset="-120"/>
            </a:rPr>
            <a:t>sufre su propia transformación</a:t>
          </a:r>
          <a:r>
            <a:rPr lang="es-ES" altLang="zh-TW" sz="2400" b="0" dirty="0" smtClean="0">
              <a:solidFill>
                <a:srgbClr val="FFFF00"/>
              </a:solidFill>
              <a:latin typeface="Comic Sans MS" pitchFamily="66" charset="0"/>
              <a:ea typeface="新細明體" charset="-120"/>
            </a:rPr>
            <a:t>, </a:t>
          </a:r>
        </a:p>
      </dgm:t>
    </dgm:pt>
    <dgm:pt modelId="{1085035F-AF62-49AC-9CFB-70D2498EA7A2}" type="parTrans" cxnId="{23F64DEF-6E7D-42E0-859F-64D91BF1DCC7}">
      <dgm:prSet/>
      <dgm:spPr/>
      <dgm:t>
        <a:bodyPr/>
        <a:lstStyle/>
        <a:p>
          <a:endParaRPr lang="es-ES"/>
        </a:p>
      </dgm:t>
    </dgm:pt>
    <dgm:pt modelId="{8430973B-C243-4023-8AAC-237B055DA94C}" type="sibTrans" cxnId="{23F64DEF-6E7D-42E0-859F-64D91BF1DCC7}">
      <dgm:prSet/>
      <dgm:spPr/>
      <dgm:t>
        <a:bodyPr/>
        <a:lstStyle/>
        <a:p>
          <a:endParaRPr lang="es-ES"/>
        </a:p>
      </dgm:t>
    </dgm:pt>
    <dgm:pt modelId="{D7BED48C-A82F-43B4-8862-F04C04D3C8B4}" type="pres">
      <dgm:prSet presAssocID="{F09624DF-FBDA-4299-9FA9-F98F191560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16C2D3-8549-41BF-A167-9C6BA492E05D}" type="pres">
      <dgm:prSet presAssocID="{EBD465FE-5AF1-4B12-A6D0-07A94AF5CC63}" presName="arrow" presStyleLbl="node1" presStyleIdx="0" presStyleCnt="2" custScaleX="121336" custScaleY="1174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A1E929-11EB-4906-8D82-E40B749DEDF6}" type="pres">
      <dgm:prSet presAssocID="{A3B44112-7CD6-4B8A-8508-E44FA87BBFFD}" presName="arrow" presStyleLbl="node1" presStyleIdx="1" presStyleCnt="2" custScaleY="712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</dgm:ptLst>
  <dgm:cxnLst>
    <dgm:cxn modelId="{3A779781-B8FE-4F2B-8A68-A40D7FC13AC4}" type="presOf" srcId="{F09624DF-FBDA-4299-9FA9-F98F1915604C}" destId="{D7BED48C-A82F-43B4-8862-F04C04D3C8B4}" srcOrd="0" destOrd="0" presId="urn:microsoft.com/office/officeart/2005/8/layout/arrow5"/>
    <dgm:cxn modelId="{939AEEA2-0A16-4463-97E1-E7737F4B20EE}" type="presOf" srcId="{EBD465FE-5AF1-4B12-A6D0-07A94AF5CC63}" destId="{E616C2D3-8549-41BF-A167-9C6BA492E05D}" srcOrd="0" destOrd="0" presId="urn:microsoft.com/office/officeart/2005/8/layout/arrow5"/>
    <dgm:cxn modelId="{230E3267-C2A6-43EF-80AD-577FDB752185}" srcId="{F09624DF-FBDA-4299-9FA9-F98F1915604C}" destId="{EBD465FE-5AF1-4B12-A6D0-07A94AF5CC63}" srcOrd="0" destOrd="0" parTransId="{7DBF33E4-1635-4E1F-B9F3-BD94A2365C9C}" sibTransId="{01966208-289E-4AE5-BDA0-F957B9B159FD}"/>
    <dgm:cxn modelId="{23F64DEF-6E7D-42E0-859F-64D91BF1DCC7}" srcId="{F09624DF-FBDA-4299-9FA9-F98F1915604C}" destId="{A3B44112-7CD6-4B8A-8508-E44FA87BBFFD}" srcOrd="1" destOrd="0" parTransId="{1085035F-AF62-49AC-9CFB-70D2498EA7A2}" sibTransId="{8430973B-C243-4023-8AAC-237B055DA94C}"/>
    <dgm:cxn modelId="{741F3F26-4C21-42F8-AFBB-7EC5CD1FC46F}" type="presOf" srcId="{A3B44112-7CD6-4B8A-8508-E44FA87BBFFD}" destId="{B5A1E929-11EB-4906-8D82-E40B749DEDF6}" srcOrd="0" destOrd="0" presId="urn:microsoft.com/office/officeart/2005/8/layout/arrow5"/>
    <dgm:cxn modelId="{BFC22CDB-36A2-4987-9116-8F856446432B}" type="presParOf" srcId="{D7BED48C-A82F-43B4-8862-F04C04D3C8B4}" destId="{E616C2D3-8549-41BF-A167-9C6BA492E05D}" srcOrd="0" destOrd="0" presId="urn:microsoft.com/office/officeart/2005/8/layout/arrow5"/>
    <dgm:cxn modelId="{72FA0E27-5572-4857-AC8C-A039C346B1CE}" type="presParOf" srcId="{D7BED48C-A82F-43B4-8862-F04C04D3C8B4}" destId="{B5A1E929-11EB-4906-8D82-E40B749DEDF6}" srcOrd="1" destOrd="0" presId="urn:microsoft.com/office/officeart/2005/8/layout/arrow5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2382817-AE2E-4561-A750-3B4C3A5332F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3D2B88-6139-49E2-BC69-26C8A1C6C7CF}">
      <dgm:prSet phldrT="[Texto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s-ES" altLang="zh-TW" sz="2000" dirty="0" smtClean="0">
              <a:latin typeface="Comic Sans MS" pitchFamily="66" charset="0"/>
              <a:ea typeface="新細明體" charset="-120"/>
            </a:rPr>
            <a:t>Una persona educada es aquella que tiene una mente abierta a escuchar y a ver nuevas posibilidades en todo suceso; </a:t>
          </a:r>
          <a:endParaRPr lang="es-ES" sz="2000" dirty="0"/>
        </a:p>
      </dgm:t>
    </dgm:pt>
    <dgm:pt modelId="{8B3C4912-33AD-4E1D-B1A5-40C3BE03EFB4}" type="parTrans" cxnId="{50B93442-B941-4FD4-B93B-4138DC66FD11}">
      <dgm:prSet/>
      <dgm:spPr/>
      <dgm:t>
        <a:bodyPr/>
        <a:lstStyle/>
        <a:p>
          <a:endParaRPr lang="es-ES"/>
        </a:p>
      </dgm:t>
    </dgm:pt>
    <dgm:pt modelId="{9EC9AAA6-E2C5-47DF-967F-E0CA130496BD}" type="sibTrans" cxnId="{50B93442-B941-4FD4-B93B-4138DC66FD11}">
      <dgm:prSet/>
      <dgm:spPr/>
      <dgm:t>
        <a:bodyPr/>
        <a:lstStyle/>
        <a:p>
          <a:endParaRPr lang="es-ES"/>
        </a:p>
      </dgm:t>
    </dgm:pt>
    <dgm:pt modelId="{74956FAE-BC4E-45EE-8688-519631CB8177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s-ES" altLang="zh-TW" sz="2000" dirty="0" smtClean="0">
              <a:solidFill>
                <a:schemeClr val="bg1"/>
              </a:solidFill>
              <a:latin typeface="Comic Sans MS" pitchFamily="66" charset="0"/>
              <a:ea typeface="新細明體" charset="-120"/>
            </a:rPr>
            <a:t>Una persona sin miedo al cambio, capaz de analizar lo nuevo buscando mejores opciones. </a:t>
          </a:r>
        </a:p>
      </dgm:t>
    </dgm:pt>
    <dgm:pt modelId="{6788EEF2-1C1B-40BB-8AC0-10F6F329D372}" type="parTrans" cxnId="{59E93A47-4E5B-42CD-BEBA-8CF8D9E11FF2}">
      <dgm:prSet/>
      <dgm:spPr/>
      <dgm:t>
        <a:bodyPr/>
        <a:lstStyle/>
        <a:p>
          <a:endParaRPr lang="es-ES"/>
        </a:p>
      </dgm:t>
    </dgm:pt>
    <dgm:pt modelId="{E0D53F41-64ED-4630-8410-E3232CF142A2}" type="sibTrans" cxnId="{59E93A47-4E5B-42CD-BEBA-8CF8D9E11FF2}">
      <dgm:prSet/>
      <dgm:spPr/>
      <dgm:t>
        <a:bodyPr/>
        <a:lstStyle/>
        <a:p>
          <a:endParaRPr lang="es-ES"/>
        </a:p>
      </dgm:t>
    </dgm:pt>
    <dgm:pt modelId="{4D1B72C0-6D5F-4281-856F-14BFFB7C6A07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s-ES" altLang="zh-TW" sz="2000" dirty="0" smtClean="0">
              <a:latin typeface="Comic Sans MS" pitchFamily="66" charset="0"/>
              <a:ea typeface="新細明體" charset="-120"/>
            </a:rPr>
            <a:t>Una persona que ha aprendido a aprender </a:t>
          </a:r>
        </a:p>
      </dgm:t>
    </dgm:pt>
    <dgm:pt modelId="{5A613E12-4735-4A31-A026-2EA39FC943A0}" type="parTrans" cxnId="{D4BB6384-5AEB-4402-8AC1-4489A5FBBD4B}">
      <dgm:prSet/>
      <dgm:spPr/>
      <dgm:t>
        <a:bodyPr/>
        <a:lstStyle/>
        <a:p>
          <a:endParaRPr lang="es-ES"/>
        </a:p>
      </dgm:t>
    </dgm:pt>
    <dgm:pt modelId="{2D2D9FA8-E934-4650-AFAD-D2BC275C8822}" type="sibTrans" cxnId="{D4BB6384-5AEB-4402-8AC1-4489A5FBBD4B}">
      <dgm:prSet/>
      <dgm:spPr/>
      <dgm:t>
        <a:bodyPr/>
        <a:lstStyle/>
        <a:p>
          <a:endParaRPr lang="es-ES"/>
        </a:p>
      </dgm:t>
    </dgm:pt>
    <dgm:pt modelId="{BFCB5B83-DBE8-4034-97A4-E0FADFDB50AD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s-ES" altLang="zh-TW" sz="2000" dirty="0" smtClean="0">
              <a:solidFill>
                <a:schemeClr val="bg1"/>
              </a:solidFill>
              <a:latin typeface="Comic Sans MS" pitchFamily="66" charset="0"/>
              <a:ea typeface="新細明體" charset="-120"/>
            </a:rPr>
            <a:t>Una persona que reconoce al aprendizaje como un proceso que dura toda la vida </a:t>
          </a:r>
        </a:p>
      </dgm:t>
    </dgm:pt>
    <dgm:pt modelId="{7C390777-20D6-4A0B-9DF3-39DD2AA9FCB8}" type="parTrans" cxnId="{493ED4BA-00D5-4084-9083-02691A2A8801}">
      <dgm:prSet/>
      <dgm:spPr/>
      <dgm:t>
        <a:bodyPr/>
        <a:lstStyle/>
        <a:p>
          <a:endParaRPr lang="es-ES"/>
        </a:p>
      </dgm:t>
    </dgm:pt>
    <dgm:pt modelId="{3369BDAA-0775-463C-8FBB-BB41AFFA9330}" type="sibTrans" cxnId="{493ED4BA-00D5-4084-9083-02691A2A8801}">
      <dgm:prSet/>
      <dgm:spPr/>
      <dgm:t>
        <a:bodyPr/>
        <a:lstStyle/>
        <a:p>
          <a:endParaRPr lang="es-ES"/>
        </a:p>
      </dgm:t>
    </dgm:pt>
    <dgm:pt modelId="{A98D7D0E-9946-4716-B4C7-817C92D7A3DD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s-ES" altLang="zh-TW" sz="2000" dirty="0" smtClean="0">
              <a:latin typeface="Comic Sans MS" pitchFamily="66" charset="0"/>
              <a:ea typeface="新細明體" charset="-120"/>
            </a:rPr>
            <a:t>Una persona que reconoce a la educación formal tan sólo como un elemento sobre el cual puede fundamentar sus autoaprendizajes. </a:t>
          </a:r>
        </a:p>
      </dgm:t>
    </dgm:pt>
    <dgm:pt modelId="{7263382B-6353-408B-AC45-FB958207B1D8}" type="parTrans" cxnId="{98575A35-72B7-4D67-8BB8-750BFA6CD5F9}">
      <dgm:prSet/>
      <dgm:spPr/>
      <dgm:t>
        <a:bodyPr/>
        <a:lstStyle/>
        <a:p>
          <a:endParaRPr lang="es-ES"/>
        </a:p>
      </dgm:t>
    </dgm:pt>
    <dgm:pt modelId="{4FE79CC7-8148-4106-AAF8-EC82DEB3D0FD}" type="sibTrans" cxnId="{98575A35-72B7-4D67-8BB8-750BFA6CD5F9}">
      <dgm:prSet/>
      <dgm:spPr/>
      <dgm:t>
        <a:bodyPr/>
        <a:lstStyle/>
        <a:p>
          <a:endParaRPr lang="es-ES"/>
        </a:p>
      </dgm:t>
    </dgm:pt>
    <dgm:pt modelId="{9CA418E3-51AF-49AE-95F7-F4EA7B1048F0}">
      <dgm:prSet phldrT="[Texto]"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s-ES_tradnl" sz="2400" dirty="0" smtClean="0">
              <a:solidFill>
                <a:schemeClr val="accent5"/>
              </a:solidFill>
              <a:latin typeface="Arial Black" pitchFamily="34" charset="0"/>
            </a:rPr>
            <a:t>LA PERSONA EDUCADA</a:t>
          </a:r>
          <a:endParaRPr lang="es-ES" sz="2400" dirty="0"/>
        </a:p>
      </dgm:t>
    </dgm:pt>
    <dgm:pt modelId="{69AF0666-65F2-4A89-B69A-CE93ACFD58EE}" type="parTrans" cxnId="{AB492EFD-39F3-44E1-AF34-50710B2D5669}">
      <dgm:prSet/>
      <dgm:spPr/>
      <dgm:t>
        <a:bodyPr/>
        <a:lstStyle/>
        <a:p>
          <a:endParaRPr lang="es-ES"/>
        </a:p>
      </dgm:t>
    </dgm:pt>
    <dgm:pt modelId="{2F5CA3A3-8C23-4533-BFD7-FAFC4FF862E9}" type="sibTrans" cxnId="{AB492EFD-39F3-44E1-AF34-50710B2D5669}">
      <dgm:prSet/>
      <dgm:spPr/>
      <dgm:t>
        <a:bodyPr/>
        <a:lstStyle/>
        <a:p>
          <a:endParaRPr lang="es-ES"/>
        </a:p>
      </dgm:t>
    </dgm:pt>
    <dgm:pt modelId="{10F8F45D-65DA-4337-B7E5-4ABEF18B7BF6}" type="pres">
      <dgm:prSet presAssocID="{B2382817-AE2E-4561-A750-3B4C3A5332F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0CA2591-08CA-4A10-83F3-4D6B6B891087}" type="pres">
      <dgm:prSet presAssocID="{9CA418E3-51AF-49AE-95F7-F4EA7B1048F0}" presName="roof" presStyleLbl="dkBgShp" presStyleIdx="0" presStyleCnt="2" custScaleY="46530"/>
      <dgm:spPr/>
      <dgm:t>
        <a:bodyPr/>
        <a:lstStyle/>
        <a:p>
          <a:endParaRPr lang="es-ES"/>
        </a:p>
      </dgm:t>
    </dgm:pt>
    <dgm:pt modelId="{1292A513-3417-4BC0-9C1D-F4B1098CF6A5}" type="pres">
      <dgm:prSet presAssocID="{9CA418E3-51AF-49AE-95F7-F4EA7B1048F0}" presName="pillars" presStyleCnt="0"/>
      <dgm:spPr/>
    </dgm:pt>
    <dgm:pt modelId="{EC35D328-0B1C-4089-AC43-52D967F9C002}" type="pres">
      <dgm:prSet presAssocID="{9CA418E3-51AF-49AE-95F7-F4EA7B1048F0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2D2863-2B67-42E7-94B8-5795B60C39C8}" type="pres">
      <dgm:prSet presAssocID="{74956FAE-BC4E-45EE-8688-519631CB8177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A96D47-E8D0-48E2-80DC-CFBB4ED71BDF}" type="pres">
      <dgm:prSet presAssocID="{4D1B72C0-6D5F-4281-856F-14BFFB7C6A07}" presName="pillarX" presStyleLbl="node1" presStyleIdx="2" presStyleCnt="5" custScaleX="875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EE1CBA-6DB1-496C-8DA3-46F8E97EDAF3}" type="pres">
      <dgm:prSet presAssocID="{BFCB5B83-DBE8-4034-97A4-E0FADFDB50AD}" presName="pillarX" presStyleLbl="node1" presStyleIdx="3" presStyleCnt="5" custScaleX="869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59F5E7-2787-4FF0-B2AB-B0792CAE0D6C}" type="pres">
      <dgm:prSet presAssocID="{A98D7D0E-9946-4716-B4C7-817C92D7A3DD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531084-F085-44CD-93D8-E9FF35900567}" type="pres">
      <dgm:prSet presAssocID="{9CA418E3-51AF-49AE-95F7-F4EA7B1048F0}" presName="base" presStyleLbl="dkBgShp" presStyleIdx="1" presStyleCnt="2" custScaleY="100740"/>
      <dgm:spPr/>
    </dgm:pt>
  </dgm:ptLst>
  <dgm:cxnLst>
    <dgm:cxn modelId="{4B7AC74F-5F0E-4D81-AC29-801D82363558}" type="presOf" srcId="{4D1B72C0-6D5F-4281-856F-14BFFB7C6A07}" destId="{E9A96D47-E8D0-48E2-80DC-CFBB4ED71BDF}" srcOrd="0" destOrd="0" presId="urn:microsoft.com/office/officeart/2005/8/layout/hList3"/>
    <dgm:cxn modelId="{59AE11C4-3246-4B33-918F-EF8B25F58DE8}" type="presOf" srcId="{BFCB5B83-DBE8-4034-97A4-E0FADFDB50AD}" destId="{E9EE1CBA-6DB1-496C-8DA3-46F8E97EDAF3}" srcOrd="0" destOrd="0" presId="urn:microsoft.com/office/officeart/2005/8/layout/hList3"/>
    <dgm:cxn modelId="{AB492EFD-39F3-44E1-AF34-50710B2D5669}" srcId="{B2382817-AE2E-4561-A750-3B4C3A5332FF}" destId="{9CA418E3-51AF-49AE-95F7-F4EA7B1048F0}" srcOrd="0" destOrd="0" parTransId="{69AF0666-65F2-4A89-B69A-CE93ACFD58EE}" sibTransId="{2F5CA3A3-8C23-4533-BFD7-FAFC4FF862E9}"/>
    <dgm:cxn modelId="{59E93A47-4E5B-42CD-BEBA-8CF8D9E11FF2}" srcId="{9CA418E3-51AF-49AE-95F7-F4EA7B1048F0}" destId="{74956FAE-BC4E-45EE-8688-519631CB8177}" srcOrd="1" destOrd="0" parTransId="{6788EEF2-1C1B-40BB-8AC0-10F6F329D372}" sibTransId="{E0D53F41-64ED-4630-8410-E3232CF142A2}"/>
    <dgm:cxn modelId="{98575A35-72B7-4D67-8BB8-750BFA6CD5F9}" srcId="{9CA418E3-51AF-49AE-95F7-F4EA7B1048F0}" destId="{A98D7D0E-9946-4716-B4C7-817C92D7A3DD}" srcOrd="4" destOrd="0" parTransId="{7263382B-6353-408B-AC45-FB958207B1D8}" sibTransId="{4FE79CC7-8148-4106-AAF8-EC82DEB3D0FD}"/>
    <dgm:cxn modelId="{65EAD04B-AB35-4C48-969E-3C52E18F1DBB}" type="presOf" srcId="{74956FAE-BC4E-45EE-8688-519631CB8177}" destId="{242D2863-2B67-42E7-94B8-5795B60C39C8}" srcOrd="0" destOrd="0" presId="urn:microsoft.com/office/officeart/2005/8/layout/hList3"/>
    <dgm:cxn modelId="{93B92136-8602-436B-8158-389C324BB5AF}" type="presOf" srcId="{9CA418E3-51AF-49AE-95F7-F4EA7B1048F0}" destId="{D0CA2591-08CA-4A10-83F3-4D6B6B891087}" srcOrd="0" destOrd="0" presId="urn:microsoft.com/office/officeart/2005/8/layout/hList3"/>
    <dgm:cxn modelId="{24C30538-5312-4FEE-8482-80D2087A209C}" type="presOf" srcId="{A98D7D0E-9946-4716-B4C7-817C92D7A3DD}" destId="{E659F5E7-2787-4FF0-B2AB-B0792CAE0D6C}" srcOrd="0" destOrd="0" presId="urn:microsoft.com/office/officeart/2005/8/layout/hList3"/>
    <dgm:cxn modelId="{D4BB6384-5AEB-4402-8AC1-4489A5FBBD4B}" srcId="{9CA418E3-51AF-49AE-95F7-F4EA7B1048F0}" destId="{4D1B72C0-6D5F-4281-856F-14BFFB7C6A07}" srcOrd="2" destOrd="0" parTransId="{5A613E12-4735-4A31-A026-2EA39FC943A0}" sibTransId="{2D2D9FA8-E934-4650-AFAD-D2BC275C8822}"/>
    <dgm:cxn modelId="{493ED4BA-00D5-4084-9083-02691A2A8801}" srcId="{9CA418E3-51AF-49AE-95F7-F4EA7B1048F0}" destId="{BFCB5B83-DBE8-4034-97A4-E0FADFDB50AD}" srcOrd="3" destOrd="0" parTransId="{7C390777-20D6-4A0B-9DF3-39DD2AA9FCB8}" sibTransId="{3369BDAA-0775-463C-8FBB-BB41AFFA9330}"/>
    <dgm:cxn modelId="{57AFB930-F680-4D4E-8C2E-E7AE59F25F8A}" type="presOf" srcId="{B2382817-AE2E-4561-A750-3B4C3A5332FF}" destId="{10F8F45D-65DA-4337-B7E5-4ABEF18B7BF6}" srcOrd="0" destOrd="0" presId="urn:microsoft.com/office/officeart/2005/8/layout/hList3"/>
    <dgm:cxn modelId="{900CC82E-05DE-4678-9430-C6075D7AD68D}" type="presOf" srcId="{143D2B88-6139-49E2-BC69-26C8A1C6C7CF}" destId="{EC35D328-0B1C-4089-AC43-52D967F9C002}" srcOrd="0" destOrd="0" presId="urn:microsoft.com/office/officeart/2005/8/layout/hList3"/>
    <dgm:cxn modelId="{50B93442-B941-4FD4-B93B-4138DC66FD11}" srcId="{9CA418E3-51AF-49AE-95F7-F4EA7B1048F0}" destId="{143D2B88-6139-49E2-BC69-26C8A1C6C7CF}" srcOrd="0" destOrd="0" parTransId="{8B3C4912-33AD-4E1D-B1A5-40C3BE03EFB4}" sibTransId="{9EC9AAA6-E2C5-47DF-967F-E0CA130496BD}"/>
    <dgm:cxn modelId="{4DCBDD97-3DD1-4F11-B00D-BB63102E6355}" type="presParOf" srcId="{10F8F45D-65DA-4337-B7E5-4ABEF18B7BF6}" destId="{D0CA2591-08CA-4A10-83F3-4D6B6B891087}" srcOrd="0" destOrd="0" presId="urn:microsoft.com/office/officeart/2005/8/layout/hList3"/>
    <dgm:cxn modelId="{2B9098DF-56AF-404A-8097-256E00A13F0E}" type="presParOf" srcId="{10F8F45D-65DA-4337-B7E5-4ABEF18B7BF6}" destId="{1292A513-3417-4BC0-9C1D-F4B1098CF6A5}" srcOrd="1" destOrd="0" presId="urn:microsoft.com/office/officeart/2005/8/layout/hList3"/>
    <dgm:cxn modelId="{88457D84-7E86-4932-9974-472B2DA5D349}" type="presParOf" srcId="{1292A513-3417-4BC0-9C1D-F4B1098CF6A5}" destId="{EC35D328-0B1C-4089-AC43-52D967F9C002}" srcOrd="0" destOrd="0" presId="urn:microsoft.com/office/officeart/2005/8/layout/hList3"/>
    <dgm:cxn modelId="{A1EBA8D9-4784-4177-9862-999BCBAFAA72}" type="presParOf" srcId="{1292A513-3417-4BC0-9C1D-F4B1098CF6A5}" destId="{242D2863-2B67-42E7-94B8-5795B60C39C8}" srcOrd="1" destOrd="0" presId="urn:microsoft.com/office/officeart/2005/8/layout/hList3"/>
    <dgm:cxn modelId="{FDE18DB3-94E0-4243-B304-8DF5DB2F3EE6}" type="presParOf" srcId="{1292A513-3417-4BC0-9C1D-F4B1098CF6A5}" destId="{E9A96D47-E8D0-48E2-80DC-CFBB4ED71BDF}" srcOrd="2" destOrd="0" presId="urn:microsoft.com/office/officeart/2005/8/layout/hList3"/>
    <dgm:cxn modelId="{EE6E165D-3E37-4A21-A718-BADCB137D688}" type="presParOf" srcId="{1292A513-3417-4BC0-9C1D-F4B1098CF6A5}" destId="{E9EE1CBA-6DB1-496C-8DA3-46F8E97EDAF3}" srcOrd="3" destOrd="0" presId="urn:microsoft.com/office/officeart/2005/8/layout/hList3"/>
    <dgm:cxn modelId="{56C9BB70-80DF-444E-88A1-45659C0907D1}" type="presParOf" srcId="{1292A513-3417-4BC0-9C1D-F4B1098CF6A5}" destId="{E659F5E7-2787-4FF0-B2AB-B0792CAE0D6C}" srcOrd="4" destOrd="0" presId="urn:microsoft.com/office/officeart/2005/8/layout/hList3"/>
    <dgm:cxn modelId="{0B62003E-5725-47A6-A4BF-DADD91CB58A4}" type="presParOf" srcId="{10F8F45D-65DA-4337-B7E5-4ABEF18B7BF6}" destId="{67531084-F085-44CD-93D8-E9FF35900567}" srcOrd="2" destOrd="0" presId="urn:microsoft.com/office/officeart/2005/8/layout/hList3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81C7821-C4DF-4718-A44D-606B16156D2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95A95F-0BED-4490-85CC-384F5C6DD19A}">
      <dgm:prSet phldrT="[Texto]" custT="1"/>
      <dgm:spPr/>
      <dgm:t>
        <a:bodyPr/>
        <a:lstStyle/>
        <a:p>
          <a:r>
            <a:rPr lang="es-ES" altLang="zh-TW" sz="2400" dirty="0" smtClean="0">
              <a:latin typeface="Comic Sans MS" pitchFamily="66" charset="0"/>
              <a:ea typeface="新細明體" charset="-120"/>
            </a:rPr>
            <a:t>La persona educada en la era de la información tiene como característica el desarrollo de las habilidades necesarias para mantenerse </a:t>
          </a:r>
          <a:r>
            <a:rPr lang="es-ES" altLang="zh-TW" sz="2400" b="1" u="sng" dirty="0" smtClean="0">
              <a:solidFill>
                <a:srgbClr val="FFFF00"/>
              </a:solidFill>
              <a:latin typeface="Comic Sans MS" pitchFamily="66" charset="0"/>
              <a:ea typeface="新細明體" charset="-120"/>
            </a:rPr>
            <a:t>motivado e interesado por continuar aprendiendo</a:t>
          </a:r>
          <a:endParaRPr lang="es-ES" sz="2400" b="1" dirty="0">
            <a:solidFill>
              <a:srgbClr val="FFFF00"/>
            </a:solidFill>
          </a:endParaRPr>
        </a:p>
      </dgm:t>
    </dgm:pt>
    <dgm:pt modelId="{7E7DFE74-60B7-41DB-AE8A-E74502D65CA7}" type="parTrans" cxnId="{68A38146-58AC-45CF-A511-07770EC0C2FB}">
      <dgm:prSet/>
      <dgm:spPr/>
      <dgm:t>
        <a:bodyPr/>
        <a:lstStyle/>
        <a:p>
          <a:endParaRPr lang="es-ES"/>
        </a:p>
      </dgm:t>
    </dgm:pt>
    <dgm:pt modelId="{D3B27846-5656-4857-9BAD-C1C7EC434AFA}" type="sibTrans" cxnId="{68A38146-58AC-45CF-A511-07770EC0C2FB}">
      <dgm:prSet/>
      <dgm:spPr/>
      <dgm:t>
        <a:bodyPr/>
        <a:lstStyle/>
        <a:p>
          <a:endParaRPr lang="es-ES"/>
        </a:p>
      </dgm:t>
    </dgm:pt>
    <dgm:pt modelId="{7A15CFCF-1DF4-4CBF-8844-51AAD7C29DDA}">
      <dgm:prSet phldrT="[Texto]" custT="1"/>
      <dgm:spPr/>
      <dgm:t>
        <a:bodyPr/>
        <a:lstStyle/>
        <a:p>
          <a:r>
            <a:rPr lang="es-ES" altLang="zh-TW" sz="2400" dirty="0" smtClean="0">
              <a:latin typeface="Comic Sans MS" pitchFamily="66" charset="0"/>
              <a:ea typeface="新細明體" charset="-120"/>
            </a:rPr>
            <a:t>y además cuenta con las </a:t>
          </a:r>
          <a:r>
            <a:rPr lang="es-ES" altLang="zh-TW" sz="2400" dirty="0" smtClean="0">
              <a:solidFill>
                <a:srgbClr val="FFFF00"/>
              </a:solidFill>
              <a:latin typeface="Comic Sans MS" pitchFamily="66" charset="0"/>
              <a:ea typeface="新細明體" charset="-120"/>
            </a:rPr>
            <a:t>habilidades necesarias para manejar la tecnología. </a:t>
          </a:r>
          <a:endParaRPr lang="es-ES" sz="2400" dirty="0">
            <a:solidFill>
              <a:srgbClr val="FFFF00"/>
            </a:solidFill>
          </a:endParaRPr>
        </a:p>
      </dgm:t>
    </dgm:pt>
    <dgm:pt modelId="{4CEE6691-B3E5-4313-84A4-943461B8B968}" type="parTrans" cxnId="{DA0348A3-C78C-407D-9768-EC28EA20CBAC}">
      <dgm:prSet/>
      <dgm:spPr/>
      <dgm:t>
        <a:bodyPr/>
        <a:lstStyle/>
        <a:p>
          <a:endParaRPr lang="es-ES"/>
        </a:p>
      </dgm:t>
    </dgm:pt>
    <dgm:pt modelId="{CBF9EE25-B9C3-4D9F-8246-246237EA5B88}" type="sibTrans" cxnId="{DA0348A3-C78C-407D-9768-EC28EA20CBAC}">
      <dgm:prSet/>
      <dgm:spPr/>
      <dgm:t>
        <a:bodyPr/>
        <a:lstStyle/>
        <a:p>
          <a:endParaRPr lang="es-ES"/>
        </a:p>
      </dgm:t>
    </dgm:pt>
    <dgm:pt modelId="{4A28EA83-0FBA-46EE-85A2-AE3A08A57366}" type="pres">
      <dgm:prSet presAssocID="{581C7821-C4DF-4718-A44D-606B16156D2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458B87A-5848-4AFB-AFF4-D58B7AD22742}" type="pres">
      <dgm:prSet presAssocID="{581C7821-C4DF-4718-A44D-606B16156D2A}" presName="divider" presStyleLbl="fgShp" presStyleIdx="0" presStyleCnt="1"/>
      <dgm:spPr/>
    </dgm:pt>
    <dgm:pt modelId="{33325181-4ECE-44CA-B360-726AFC9B10FF}" type="pres">
      <dgm:prSet presAssocID="{A095A95F-0BED-4490-85CC-384F5C6DD19A}" presName="downArrow" presStyleLbl="node1" presStyleIdx="0" presStyleCnt="2"/>
      <dgm:spPr/>
    </dgm:pt>
    <dgm:pt modelId="{294FAD88-4BEF-4E97-9C67-CA6B6F5CB4BF}" type="pres">
      <dgm:prSet presAssocID="{A095A95F-0BED-4490-85CC-384F5C6DD19A}" presName="downArrowText" presStyleLbl="revTx" presStyleIdx="0" presStyleCnt="2" custScaleX="1943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643194-3DA5-4C80-9994-D3C18A500255}" type="pres">
      <dgm:prSet presAssocID="{7A15CFCF-1DF4-4CBF-8844-51AAD7C29DDA}" presName="upArrow" presStyleLbl="node1" presStyleIdx="1" presStyleCnt="2"/>
      <dgm:spPr/>
    </dgm:pt>
    <dgm:pt modelId="{AF41A0F7-225E-4D93-99BD-03BD67CDCD96}" type="pres">
      <dgm:prSet presAssocID="{7A15CFCF-1DF4-4CBF-8844-51AAD7C29DDA}" presName="upArrowText" presStyleLbl="revTx" presStyleIdx="1" presStyleCnt="2" custScaleX="1735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CE839AD-9837-4F5F-ADD6-4417A1190B9C}" type="presOf" srcId="{7A15CFCF-1DF4-4CBF-8844-51AAD7C29DDA}" destId="{AF41A0F7-225E-4D93-99BD-03BD67CDCD96}" srcOrd="0" destOrd="0" presId="urn:microsoft.com/office/officeart/2005/8/layout/arrow3"/>
    <dgm:cxn modelId="{DA0348A3-C78C-407D-9768-EC28EA20CBAC}" srcId="{581C7821-C4DF-4718-A44D-606B16156D2A}" destId="{7A15CFCF-1DF4-4CBF-8844-51AAD7C29DDA}" srcOrd="1" destOrd="0" parTransId="{4CEE6691-B3E5-4313-84A4-943461B8B968}" sibTransId="{CBF9EE25-B9C3-4D9F-8246-246237EA5B88}"/>
    <dgm:cxn modelId="{6A41649A-3A18-42B7-9B65-2D6DE23091BD}" type="presOf" srcId="{A095A95F-0BED-4490-85CC-384F5C6DD19A}" destId="{294FAD88-4BEF-4E97-9C67-CA6B6F5CB4BF}" srcOrd="0" destOrd="0" presId="urn:microsoft.com/office/officeart/2005/8/layout/arrow3"/>
    <dgm:cxn modelId="{68A38146-58AC-45CF-A511-07770EC0C2FB}" srcId="{581C7821-C4DF-4718-A44D-606B16156D2A}" destId="{A095A95F-0BED-4490-85CC-384F5C6DD19A}" srcOrd="0" destOrd="0" parTransId="{7E7DFE74-60B7-41DB-AE8A-E74502D65CA7}" sibTransId="{D3B27846-5656-4857-9BAD-C1C7EC434AFA}"/>
    <dgm:cxn modelId="{8B2958D2-D437-4171-8AB9-558B8A2AAA19}" type="presOf" srcId="{581C7821-C4DF-4718-A44D-606B16156D2A}" destId="{4A28EA83-0FBA-46EE-85A2-AE3A08A57366}" srcOrd="0" destOrd="0" presId="urn:microsoft.com/office/officeart/2005/8/layout/arrow3"/>
    <dgm:cxn modelId="{0FC80B27-14FC-4EDF-895D-7E6B1BAB7F7A}" type="presParOf" srcId="{4A28EA83-0FBA-46EE-85A2-AE3A08A57366}" destId="{8458B87A-5848-4AFB-AFF4-D58B7AD22742}" srcOrd="0" destOrd="0" presId="urn:microsoft.com/office/officeart/2005/8/layout/arrow3"/>
    <dgm:cxn modelId="{1FC90568-4C0A-40E8-9338-79969BB75586}" type="presParOf" srcId="{4A28EA83-0FBA-46EE-85A2-AE3A08A57366}" destId="{33325181-4ECE-44CA-B360-726AFC9B10FF}" srcOrd="1" destOrd="0" presId="urn:microsoft.com/office/officeart/2005/8/layout/arrow3"/>
    <dgm:cxn modelId="{9EABBEAC-8426-4773-9602-95FA0B8811E8}" type="presParOf" srcId="{4A28EA83-0FBA-46EE-85A2-AE3A08A57366}" destId="{294FAD88-4BEF-4E97-9C67-CA6B6F5CB4BF}" srcOrd="2" destOrd="0" presId="urn:microsoft.com/office/officeart/2005/8/layout/arrow3"/>
    <dgm:cxn modelId="{D9315427-D273-4D9B-A024-E6D146EF99C4}" type="presParOf" srcId="{4A28EA83-0FBA-46EE-85A2-AE3A08A57366}" destId="{E6643194-3DA5-4C80-9994-D3C18A500255}" srcOrd="3" destOrd="0" presId="urn:microsoft.com/office/officeart/2005/8/layout/arrow3"/>
    <dgm:cxn modelId="{6CCA7DD8-6467-413A-9840-C4E89FA363F8}" type="presParOf" srcId="{4A28EA83-0FBA-46EE-85A2-AE3A08A57366}" destId="{AF41A0F7-225E-4D93-99BD-03BD67CDCD96}" srcOrd="4" destOrd="0" presId="urn:microsoft.com/office/officeart/2005/8/layout/arrow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3B2192-F508-4A25-9681-2108DE648AC6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2C90F8A-10D8-401C-B114-72D4007C7B21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rtl="0"/>
          <a:r>
            <a:rPr lang="es-ES_tradnl" b="1" dirty="0" smtClean="0">
              <a:solidFill>
                <a:schemeClr val="tx1"/>
              </a:solidFill>
            </a:rPr>
            <a:t>Existe la base técnico-material para la mundialización</a:t>
          </a:r>
          <a:r>
            <a:rPr lang="es-ES_tradnl" b="1" dirty="0" smtClean="0"/>
            <a:t>. </a:t>
          </a:r>
          <a:endParaRPr lang="es-ES_tradnl" dirty="0"/>
        </a:p>
      </dgm:t>
    </dgm:pt>
    <dgm:pt modelId="{6077031A-DCE9-441D-9974-8A46B490F4DE}" type="parTrans" cxnId="{94EE313B-C1EA-4932-84E1-DAAAFD53C4E6}">
      <dgm:prSet/>
      <dgm:spPr/>
      <dgm:t>
        <a:bodyPr/>
        <a:lstStyle/>
        <a:p>
          <a:endParaRPr lang="es-ES"/>
        </a:p>
      </dgm:t>
    </dgm:pt>
    <dgm:pt modelId="{F68B7343-1ABB-4AC0-8A54-DF79A0610370}" type="sibTrans" cxnId="{94EE313B-C1EA-4932-84E1-DAAAFD53C4E6}">
      <dgm:prSet/>
      <dgm:spPr/>
      <dgm:t>
        <a:bodyPr/>
        <a:lstStyle/>
        <a:p>
          <a:endParaRPr lang="es-ES"/>
        </a:p>
      </dgm:t>
    </dgm:pt>
    <dgm:pt modelId="{6B570932-627E-48B7-A70E-BFF1DDCEFBC0}">
      <dgm:prSet/>
      <dgm:spPr/>
      <dgm:t>
        <a:bodyPr/>
        <a:lstStyle/>
        <a:p>
          <a:pPr rtl="0"/>
          <a:r>
            <a:rPr lang="es-ES_tradnl" b="1" dirty="0" smtClean="0"/>
            <a:t>En la actualidad el mundo atraviesa un complejo proceso de transición desde el predominio de las economías de base nacional hacia la plena hegemonía de la mundialización económica y social</a:t>
          </a:r>
          <a:endParaRPr lang="es-ES_tradnl" b="1" dirty="0"/>
        </a:p>
      </dgm:t>
    </dgm:pt>
    <dgm:pt modelId="{29C21576-98B3-4BF0-827F-C56268522EBB}" type="parTrans" cxnId="{7714FDE2-6BC8-4262-92F0-56CE42659FCF}">
      <dgm:prSet/>
      <dgm:spPr/>
      <dgm:t>
        <a:bodyPr/>
        <a:lstStyle/>
        <a:p>
          <a:endParaRPr lang="es-ES"/>
        </a:p>
      </dgm:t>
    </dgm:pt>
    <dgm:pt modelId="{8BDC3A8D-7D98-4DED-9F99-BED75B03EDEC}" type="sibTrans" cxnId="{7714FDE2-6BC8-4262-92F0-56CE42659FCF}">
      <dgm:prSet/>
      <dgm:spPr/>
      <dgm:t>
        <a:bodyPr/>
        <a:lstStyle/>
        <a:p>
          <a:endParaRPr lang="es-ES"/>
        </a:p>
      </dgm:t>
    </dgm:pt>
    <dgm:pt modelId="{7C575A52-CF88-440C-9CFA-C7686AEEFB93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rtl="0"/>
          <a:r>
            <a:rPr lang="es-ES_tradnl" b="1" dirty="0" smtClean="0">
              <a:solidFill>
                <a:schemeClr val="tx1"/>
              </a:solidFill>
            </a:rPr>
            <a:t>El principal obstáculo que se opone a la mundialización económica de nuestros días es la pervivencia de los Estados nacionales. </a:t>
          </a:r>
          <a:endParaRPr lang="es-ES_tradnl" b="1" dirty="0">
            <a:solidFill>
              <a:schemeClr val="tx1"/>
            </a:solidFill>
          </a:endParaRPr>
        </a:p>
      </dgm:t>
    </dgm:pt>
    <dgm:pt modelId="{81720775-3EEB-40CE-947E-A68D614C0A02}" type="parTrans" cxnId="{466B608E-269C-4163-BED0-240501E319E0}">
      <dgm:prSet/>
      <dgm:spPr/>
      <dgm:t>
        <a:bodyPr/>
        <a:lstStyle/>
        <a:p>
          <a:endParaRPr lang="es-ES"/>
        </a:p>
      </dgm:t>
    </dgm:pt>
    <dgm:pt modelId="{2FBE5E5C-0AF8-4FB8-9AD4-51FFDD373476}" type="sibTrans" cxnId="{466B608E-269C-4163-BED0-240501E319E0}">
      <dgm:prSet/>
      <dgm:spPr/>
      <dgm:t>
        <a:bodyPr/>
        <a:lstStyle/>
        <a:p>
          <a:endParaRPr lang="es-ES"/>
        </a:p>
      </dgm:t>
    </dgm:pt>
    <dgm:pt modelId="{C54DECDB-AF8C-4C92-904F-F8D779F7A4FD}" type="pres">
      <dgm:prSet presAssocID="{793B2192-F508-4A25-9681-2108DE648AC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48ECDE-5FF3-46DD-9E6D-F03E42A974A2}" type="pres">
      <dgm:prSet presAssocID="{E2C90F8A-10D8-401C-B114-72D4007C7B21}" presName="composite" presStyleCnt="0"/>
      <dgm:spPr/>
    </dgm:pt>
    <dgm:pt modelId="{0D89D88F-A50E-4AB8-A812-46EAB8406003}" type="pres">
      <dgm:prSet presAssocID="{E2C90F8A-10D8-401C-B114-72D4007C7B21}" presName="imgShp" presStyleLbl="fgImgPlace1" presStyleIdx="0" presStyleCnt="3"/>
      <dgm:spPr/>
    </dgm:pt>
    <dgm:pt modelId="{2690473F-0CEC-4F30-B070-2170BD7C22D3}" type="pres">
      <dgm:prSet presAssocID="{E2C90F8A-10D8-401C-B114-72D4007C7B2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54E81B-0596-4202-90B4-619012D75EE3}" type="pres">
      <dgm:prSet presAssocID="{F68B7343-1ABB-4AC0-8A54-DF79A0610370}" presName="spacing" presStyleCnt="0"/>
      <dgm:spPr/>
    </dgm:pt>
    <dgm:pt modelId="{E433DC6B-86EE-468B-BA58-CE725967D71D}" type="pres">
      <dgm:prSet presAssocID="{6B570932-627E-48B7-A70E-BFF1DDCEFBC0}" presName="composite" presStyleCnt="0"/>
      <dgm:spPr/>
    </dgm:pt>
    <dgm:pt modelId="{ADF91604-7058-4B43-BC8D-17A9EDB957AE}" type="pres">
      <dgm:prSet presAssocID="{6B570932-627E-48B7-A70E-BFF1DDCEFBC0}" presName="imgShp" presStyleLbl="fgImgPlace1" presStyleIdx="1" presStyleCnt="3"/>
      <dgm:spPr/>
    </dgm:pt>
    <dgm:pt modelId="{59F9B596-38D5-49A5-A650-2B55C3C67827}" type="pres">
      <dgm:prSet presAssocID="{6B570932-627E-48B7-A70E-BFF1DDCEFBC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FC5BDF-264A-41DE-93FC-728923C65460}" type="pres">
      <dgm:prSet presAssocID="{8BDC3A8D-7D98-4DED-9F99-BED75B03EDEC}" presName="spacing" presStyleCnt="0"/>
      <dgm:spPr/>
    </dgm:pt>
    <dgm:pt modelId="{37872335-2BE2-45F5-AC33-72D5D95B9436}" type="pres">
      <dgm:prSet presAssocID="{7C575A52-CF88-440C-9CFA-C7686AEEFB93}" presName="composite" presStyleCnt="0"/>
      <dgm:spPr/>
    </dgm:pt>
    <dgm:pt modelId="{56B04C56-D1D5-4F78-B597-FE875AF0F6EB}" type="pres">
      <dgm:prSet presAssocID="{7C575A52-CF88-440C-9CFA-C7686AEEFB93}" presName="imgShp" presStyleLbl="fgImgPlace1" presStyleIdx="2" presStyleCnt="3"/>
      <dgm:spPr/>
    </dgm:pt>
    <dgm:pt modelId="{38E25475-ECE7-4B8E-87E5-D0E7ACA14DFB}" type="pres">
      <dgm:prSet presAssocID="{7C575A52-CF88-440C-9CFA-C7686AEEFB9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40D2FEB-777B-40F3-9DCC-AFA34AD4FC41}" type="presOf" srcId="{793B2192-F508-4A25-9681-2108DE648AC6}" destId="{C54DECDB-AF8C-4C92-904F-F8D779F7A4FD}" srcOrd="0" destOrd="0" presId="urn:microsoft.com/office/officeart/2005/8/layout/vList3"/>
    <dgm:cxn modelId="{2E3051E5-8065-4561-9AFB-96F457FB04A7}" type="presOf" srcId="{7C575A52-CF88-440C-9CFA-C7686AEEFB93}" destId="{38E25475-ECE7-4B8E-87E5-D0E7ACA14DFB}" srcOrd="0" destOrd="0" presId="urn:microsoft.com/office/officeart/2005/8/layout/vList3"/>
    <dgm:cxn modelId="{7714FDE2-6BC8-4262-92F0-56CE42659FCF}" srcId="{793B2192-F508-4A25-9681-2108DE648AC6}" destId="{6B570932-627E-48B7-A70E-BFF1DDCEFBC0}" srcOrd="1" destOrd="0" parTransId="{29C21576-98B3-4BF0-827F-C56268522EBB}" sibTransId="{8BDC3A8D-7D98-4DED-9F99-BED75B03EDEC}"/>
    <dgm:cxn modelId="{466B608E-269C-4163-BED0-240501E319E0}" srcId="{793B2192-F508-4A25-9681-2108DE648AC6}" destId="{7C575A52-CF88-440C-9CFA-C7686AEEFB93}" srcOrd="2" destOrd="0" parTransId="{81720775-3EEB-40CE-947E-A68D614C0A02}" sibTransId="{2FBE5E5C-0AF8-4FB8-9AD4-51FFDD373476}"/>
    <dgm:cxn modelId="{17035CF4-2D17-468F-BCFD-29D612D5D121}" type="presOf" srcId="{E2C90F8A-10D8-401C-B114-72D4007C7B21}" destId="{2690473F-0CEC-4F30-B070-2170BD7C22D3}" srcOrd="0" destOrd="0" presId="urn:microsoft.com/office/officeart/2005/8/layout/vList3"/>
    <dgm:cxn modelId="{94EE313B-C1EA-4932-84E1-DAAAFD53C4E6}" srcId="{793B2192-F508-4A25-9681-2108DE648AC6}" destId="{E2C90F8A-10D8-401C-B114-72D4007C7B21}" srcOrd="0" destOrd="0" parTransId="{6077031A-DCE9-441D-9974-8A46B490F4DE}" sibTransId="{F68B7343-1ABB-4AC0-8A54-DF79A0610370}"/>
    <dgm:cxn modelId="{F371A850-BE70-45F2-A041-D633429DCA39}" type="presOf" srcId="{6B570932-627E-48B7-A70E-BFF1DDCEFBC0}" destId="{59F9B596-38D5-49A5-A650-2B55C3C67827}" srcOrd="0" destOrd="0" presId="urn:microsoft.com/office/officeart/2005/8/layout/vList3"/>
    <dgm:cxn modelId="{E6EAC0D2-1826-4FDE-8BED-71139420F602}" type="presParOf" srcId="{C54DECDB-AF8C-4C92-904F-F8D779F7A4FD}" destId="{9F48ECDE-5FF3-46DD-9E6D-F03E42A974A2}" srcOrd="0" destOrd="0" presId="urn:microsoft.com/office/officeart/2005/8/layout/vList3"/>
    <dgm:cxn modelId="{CCC9100E-3952-4FE6-90E5-5ED80BF60D0B}" type="presParOf" srcId="{9F48ECDE-5FF3-46DD-9E6D-F03E42A974A2}" destId="{0D89D88F-A50E-4AB8-A812-46EAB8406003}" srcOrd="0" destOrd="0" presId="urn:microsoft.com/office/officeart/2005/8/layout/vList3"/>
    <dgm:cxn modelId="{CFBBB3FB-8856-4D89-AEED-FA4E6F8197B3}" type="presParOf" srcId="{9F48ECDE-5FF3-46DD-9E6D-F03E42A974A2}" destId="{2690473F-0CEC-4F30-B070-2170BD7C22D3}" srcOrd="1" destOrd="0" presId="urn:microsoft.com/office/officeart/2005/8/layout/vList3"/>
    <dgm:cxn modelId="{3F3EC69D-3B0B-4FAD-9051-F495F927E9C2}" type="presParOf" srcId="{C54DECDB-AF8C-4C92-904F-F8D779F7A4FD}" destId="{A354E81B-0596-4202-90B4-619012D75EE3}" srcOrd="1" destOrd="0" presId="urn:microsoft.com/office/officeart/2005/8/layout/vList3"/>
    <dgm:cxn modelId="{1CA39D45-5ACC-4A5B-825D-AF61D5BE29CD}" type="presParOf" srcId="{C54DECDB-AF8C-4C92-904F-F8D779F7A4FD}" destId="{E433DC6B-86EE-468B-BA58-CE725967D71D}" srcOrd="2" destOrd="0" presId="urn:microsoft.com/office/officeart/2005/8/layout/vList3"/>
    <dgm:cxn modelId="{F5EC010A-DFD6-4153-98AD-2FFA6B1B8A32}" type="presParOf" srcId="{E433DC6B-86EE-468B-BA58-CE725967D71D}" destId="{ADF91604-7058-4B43-BC8D-17A9EDB957AE}" srcOrd="0" destOrd="0" presId="urn:microsoft.com/office/officeart/2005/8/layout/vList3"/>
    <dgm:cxn modelId="{AA8736C9-06A0-4432-B9C9-4CA474F99792}" type="presParOf" srcId="{E433DC6B-86EE-468B-BA58-CE725967D71D}" destId="{59F9B596-38D5-49A5-A650-2B55C3C67827}" srcOrd="1" destOrd="0" presId="urn:microsoft.com/office/officeart/2005/8/layout/vList3"/>
    <dgm:cxn modelId="{83A61EFE-328B-45CF-9A86-396F921BADAA}" type="presParOf" srcId="{C54DECDB-AF8C-4C92-904F-F8D779F7A4FD}" destId="{2BFC5BDF-264A-41DE-93FC-728923C65460}" srcOrd="3" destOrd="0" presId="urn:microsoft.com/office/officeart/2005/8/layout/vList3"/>
    <dgm:cxn modelId="{2F6C7382-3B1D-476C-BD0B-86FEFA221E58}" type="presParOf" srcId="{C54DECDB-AF8C-4C92-904F-F8D779F7A4FD}" destId="{37872335-2BE2-45F5-AC33-72D5D95B9436}" srcOrd="4" destOrd="0" presId="urn:microsoft.com/office/officeart/2005/8/layout/vList3"/>
    <dgm:cxn modelId="{48726364-2C73-49B3-8C6C-A7DE735FEF5C}" type="presParOf" srcId="{37872335-2BE2-45F5-AC33-72D5D95B9436}" destId="{56B04C56-D1D5-4F78-B597-FE875AF0F6EB}" srcOrd="0" destOrd="0" presId="urn:microsoft.com/office/officeart/2005/8/layout/vList3"/>
    <dgm:cxn modelId="{2E6624CD-EA9F-48CD-8DFF-5B4387CEDA78}" type="presParOf" srcId="{37872335-2BE2-45F5-AC33-72D5D95B9436}" destId="{38E25475-ECE7-4B8E-87E5-D0E7ACA14DFB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647E62-3D73-4EED-936D-8216CB2A3B3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63365CB-55C9-4553-93CB-60C316742110}">
      <dgm:prSet/>
      <dgm:spPr>
        <a:solidFill>
          <a:srgbClr val="FF0000"/>
        </a:solidFill>
      </dgm:spPr>
      <dgm:t>
        <a:bodyPr/>
        <a:lstStyle/>
        <a:p>
          <a:pPr rtl="0"/>
          <a:r>
            <a:rPr lang="es-ES_tradnl" b="1" dirty="0" smtClean="0"/>
            <a:t>El proceso de mundialización aumenta la polarización entre ricos y pobres y profundiza el desarrollo desigual</a:t>
          </a:r>
          <a:endParaRPr lang="es-ES_tradnl" b="1" dirty="0"/>
        </a:p>
      </dgm:t>
    </dgm:pt>
    <dgm:pt modelId="{1B1C8C60-A232-42F5-8983-8705644A8E2D}" type="parTrans" cxnId="{51063883-6AF1-4EDE-8ABC-0A2C3D17CD3D}">
      <dgm:prSet/>
      <dgm:spPr/>
      <dgm:t>
        <a:bodyPr/>
        <a:lstStyle/>
        <a:p>
          <a:endParaRPr lang="es-ES"/>
        </a:p>
      </dgm:t>
    </dgm:pt>
    <dgm:pt modelId="{EE071D36-9399-4886-A1D2-825AB9DB3B8E}" type="sibTrans" cxnId="{51063883-6AF1-4EDE-8ABC-0A2C3D17CD3D}">
      <dgm:prSet/>
      <dgm:spPr/>
      <dgm:t>
        <a:bodyPr/>
        <a:lstStyle/>
        <a:p>
          <a:endParaRPr lang="es-ES"/>
        </a:p>
      </dgm:t>
    </dgm:pt>
    <dgm:pt modelId="{2947ECD9-842F-4D97-8255-D92DA7CBD37D}">
      <dgm:prSet/>
      <dgm:spPr>
        <a:solidFill>
          <a:srgbClr val="FF0000"/>
        </a:solidFill>
      </dgm:spPr>
      <dgm:t>
        <a:bodyPr/>
        <a:lstStyle/>
        <a:p>
          <a:pPr rtl="0"/>
          <a:r>
            <a:rPr lang="es-ES_tradnl" b="1" dirty="0" smtClean="0"/>
            <a:t>El modelo de industrialización sobre el que se asienta la mundialización económica tiene efectos perversos: la destrucción del medio ambiente y el agotamiento de los recursos no renovables.</a:t>
          </a:r>
          <a:endParaRPr lang="es-ES" dirty="0"/>
        </a:p>
      </dgm:t>
    </dgm:pt>
    <dgm:pt modelId="{9E38D0D1-A7BE-4A9D-9251-AD578D466D44}" type="parTrans" cxnId="{2030CAEA-5BCC-440E-B352-2B6AC978625A}">
      <dgm:prSet/>
      <dgm:spPr/>
      <dgm:t>
        <a:bodyPr/>
        <a:lstStyle/>
        <a:p>
          <a:endParaRPr lang="es-ES"/>
        </a:p>
      </dgm:t>
    </dgm:pt>
    <dgm:pt modelId="{032CDE2A-E9D3-49ED-B955-B0CC0864ABE5}" type="sibTrans" cxnId="{2030CAEA-5BCC-440E-B352-2B6AC978625A}">
      <dgm:prSet/>
      <dgm:spPr/>
      <dgm:t>
        <a:bodyPr/>
        <a:lstStyle/>
        <a:p>
          <a:endParaRPr lang="es-ES"/>
        </a:p>
      </dgm:t>
    </dgm:pt>
    <dgm:pt modelId="{85BC5EE2-33D2-4348-BE01-FC6A245A089B}" type="pres">
      <dgm:prSet presAssocID="{30647E62-3D73-4EED-936D-8216CB2A3B3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8A20B6-63A8-408E-AEED-D17038A01757}" type="pres">
      <dgm:prSet presAssocID="{D63365CB-55C9-4553-93CB-60C316742110}" presName="composite" presStyleCnt="0"/>
      <dgm:spPr/>
    </dgm:pt>
    <dgm:pt modelId="{EAD300A9-9862-4FCE-A8B3-6803B3B4248E}" type="pres">
      <dgm:prSet presAssocID="{D63365CB-55C9-4553-93CB-60C316742110}" presName="imgShp" presStyleLbl="fgImgPlace1" presStyleIdx="0" presStyleCnt="2"/>
      <dgm:spPr/>
    </dgm:pt>
    <dgm:pt modelId="{722CBD52-4CB8-4803-A9DC-FC7CFBB75EBC}" type="pres">
      <dgm:prSet presAssocID="{D63365CB-55C9-4553-93CB-60C316742110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C6D885-FF1C-46F3-84D3-2E00698E5AD6}" type="pres">
      <dgm:prSet presAssocID="{EE071D36-9399-4886-A1D2-825AB9DB3B8E}" presName="spacing" presStyleCnt="0"/>
      <dgm:spPr/>
    </dgm:pt>
    <dgm:pt modelId="{68FEA94B-8D33-47D0-81BD-CF7B01D60A24}" type="pres">
      <dgm:prSet presAssocID="{2947ECD9-842F-4D97-8255-D92DA7CBD37D}" presName="composite" presStyleCnt="0"/>
      <dgm:spPr/>
    </dgm:pt>
    <dgm:pt modelId="{DB541AED-3522-4077-A753-4CB0E05BE40D}" type="pres">
      <dgm:prSet presAssocID="{2947ECD9-842F-4D97-8255-D92DA7CBD37D}" presName="imgShp" presStyleLbl="fgImgPlace1" presStyleIdx="1" presStyleCnt="2"/>
      <dgm:spPr/>
    </dgm:pt>
    <dgm:pt modelId="{CFCDF5BC-87C4-4024-890C-5D124391581A}" type="pres">
      <dgm:prSet presAssocID="{2947ECD9-842F-4D97-8255-D92DA7CBD37D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ECDD92-4ECB-481B-B2FD-71EFE680FC2D}" type="presOf" srcId="{2947ECD9-842F-4D97-8255-D92DA7CBD37D}" destId="{CFCDF5BC-87C4-4024-890C-5D124391581A}" srcOrd="0" destOrd="0" presId="urn:microsoft.com/office/officeart/2005/8/layout/vList3"/>
    <dgm:cxn modelId="{50BDDE79-4DD9-4AE2-A5BA-6DC38EBEA1DB}" type="presOf" srcId="{30647E62-3D73-4EED-936D-8216CB2A3B32}" destId="{85BC5EE2-33D2-4348-BE01-FC6A245A089B}" srcOrd="0" destOrd="0" presId="urn:microsoft.com/office/officeart/2005/8/layout/vList3"/>
    <dgm:cxn modelId="{51063883-6AF1-4EDE-8ABC-0A2C3D17CD3D}" srcId="{30647E62-3D73-4EED-936D-8216CB2A3B32}" destId="{D63365CB-55C9-4553-93CB-60C316742110}" srcOrd="0" destOrd="0" parTransId="{1B1C8C60-A232-42F5-8983-8705644A8E2D}" sibTransId="{EE071D36-9399-4886-A1D2-825AB9DB3B8E}"/>
    <dgm:cxn modelId="{4FECF443-04BC-4F80-A262-493498DFF364}" type="presOf" srcId="{D63365CB-55C9-4553-93CB-60C316742110}" destId="{722CBD52-4CB8-4803-A9DC-FC7CFBB75EBC}" srcOrd="0" destOrd="0" presId="urn:microsoft.com/office/officeart/2005/8/layout/vList3"/>
    <dgm:cxn modelId="{2030CAEA-5BCC-440E-B352-2B6AC978625A}" srcId="{30647E62-3D73-4EED-936D-8216CB2A3B32}" destId="{2947ECD9-842F-4D97-8255-D92DA7CBD37D}" srcOrd="1" destOrd="0" parTransId="{9E38D0D1-A7BE-4A9D-9251-AD578D466D44}" sibTransId="{032CDE2A-E9D3-49ED-B955-B0CC0864ABE5}"/>
    <dgm:cxn modelId="{71C52781-FBD3-4B5F-8CA9-3C3B3341EC23}" type="presParOf" srcId="{85BC5EE2-33D2-4348-BE01-FC6A245A089B}" destId="{5D8A20B6-63A8-408E-AEED-D17038A01757}" srcOrd="0" destOrd="0" presId="urn:microsoft.com/office/officeart/2005/8/layout/vList3"/>
    <dgm:cxn modelId="{2A8FC239-B76B-444B-8379-253B3975351F}" type="presParOf" srcId="{5D8A20B6-63A8-408E-AEED-D17038A01757}" destId="{EAD300A9-9862-4FCE-A8B3-6803B3B4248E}" srcOrd="0" destOrd="0" presId="urn:microsoft.com/office/officeart/2005/8/layout/vList3"/>
    <dgm:cxn modelId="{C1CFD4FD-EF62-49A2-9FD0-E4F4C22B868C}" type="presParOf" srcId="{5D8A20B6-63A8-408E-AEED-D17038A01757}" destId="{722CBD52-4CB8-4803-A9DC-FC7CFBB75EBC}" srcOrd="1" destOrd="0" presId="urn:microsoft.com/office/officeart/2005/8/layout/vList3"/>
    <dgm:cxn modelId="{D7E390B8-B66E-4ABF-BA27-56738EC98C98}" type="presParOf" srcId="{85BC5EE2-33D2-4348-BE01-FC6A245A089B}" destId="{9CC6D885-FF1C-46F3-84D3-2E00698E5AD6}" srcOrd="1" destOrd="0" presId="urn:microsoft.com/office/officeart/2005/8/layout/vList3"/>
    <dgm:cxn modelId="{6DCDE559-4D1B-4217-BDC2-49BA79D678AC}" type="presParOf" srcId="{85BC5EE2-33D2-4348-BE01-FC6A245A089B}" destId="{68FEA94B-8D33-47D0-81BD-CF7B01D60A24}" srcOrd="2" destOrd="0" presId="urn:microsoft.com/office/officeart/2005/8/layout/vList3"/>
    <dgm:cxn modelId="{9BE314E9-F476-48DD-A115-328EB3F45DA9}" type="presParOf" srcId="{68FEA94B-8D33-47D0-81BD-CF7B01D60A24}" destId="{DB541AED-3522-4077-A753-4CB0E05BE40D}" srcOrd="0" destOrd="0" presId="urn:microsoft.com/office/officeart/2005/8/layout/vList3"/>
    <dgm:cxn modelId="{4D5EBE30-7431-4DCB-A55C-459764D4ABC7}" type="presParOf" srcId="{68FEA94B-8D33-47D0-81BD-CF7B01D60A24}" destId="{CFCDF5BC-87C4-4024-890C-5D124391581A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653A44-89F0-45BC-9A5F-1F7DEC347D0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1C3C114-4DF7-49FB-9673-07BC8DDEB2EF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es-ES_tradnl" sz="1700" b="1" dirty="0" smtClean="0"/>
            <a:t>Este dominio de lo económico sobre lo político ha sido  bautizado con el nombre de "pensamiento único".   Ramonet  afirma</a:t>
          </a:r>
        </a:p>
        <a:p>
          <a:pPr rtl="0"/>
          <a:r>
            <a:rPr lang="es-ES_tradnl" sz="2000" b="1" dirty="0" smtClean="0">
              <a:solidFill>
                <a:schemeClr val="accent5">
                  <a:lumMod val="50000"/>
                </a:schemeClr>
              </a:solidFill>
            </a:rPr>
            <a:t>En este fin de siglo, el poder se ha desplazado. Los dos sectores sobre los que se vértebra la sociedad moderna son los mercados financieros y las redes de información. Entre ambos han dado lugar a lo que llama el autor pensamiento único, caracterizado por la defensa de los interés del capital internacional</a:t>
          </a:r>
          <a:endParaRPr lang="es-ES_tradnl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9667D7CF-668A-4E9C-BA77-33E450ACECB7}" type="parTrans" cxnId="{06374D99-CDAB-4BC9-8CB1-7771AC5CD74E}">
      <dgm:prSet/>
      <dgm:spPr/>
      <dgm:t>
        <a:bodyPr/>
        <a:lstStyle/>
        <a:p>
          <a:endParaRPr lang="es-ES"/>
        </a:p>
      </dgm:t>
    </dgm:pt>
    <dgm:pt modelId="{BFE622EF-5F88-4380-8E92-842D08977554}" type="sibTrans" cxnId="{06374D99-CDAB-4BC9-8CB1-7771AC5CD74E}">
      <dgm:prSet/>
      <dgm:spPr/>
      <dgm:t>
        <a:bodyPr/>
        <a:lstStyle/>
        <a:p>
          <a:endParaRPr lang="es-ES"/>
        </a:p>
      </dgm:t>
    </dgm:pt>
    <dgm:pt modelId="{E734EC6B-EEAB-4691-972D-70C1D70EA556}" type="pres">
      <dgm:prSet presAssocID="{79653A44-89F0-45BC-9A5F-1F7DEC347D0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6489342-C570-4AE6-81DF-EDED63F72B99}" type="pres">
      <dgm:prSet presAssocID="{79653A44-89F0-45BC-9A5F-1F7DEC347D02}" presName="arrow" presStyleLbl="bgShp" presStyleIdx="0" presStyleCnt="1"/>
      <dgm:spPr/>
    </dgm:pt>
    <dgm:pt modelId="{65CB3756-10D0-4C60-AC17-5183D589BEE5}" type="pres">
      <dgm:prSet presAssocID="{79653A44-89F0-45BC-9A5F-1F7DEC347D02}" presName="linearProcess" presStyleCnt="0"/>
      <dgm:spPr/>
    </dgm:pt>
    <dgm:pt modelId="{43145CFC-793F-4CD8-8984-64A26E8CDD9A}" type="pres">
      <dgm:prSet presAssocID="{C1C3C114-4DF7-49FB-9673-07BC8DDEB2EF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65A87F-970C-4012-B783-726DC7F506D8}" type="presOf" srcId="{C1C3C114-4DF7-49FB-9673-07BC8DDEB2EF}" destId="{43145CFC-793F-4CD8-8984-64A26E8CDD9A}" srcOrd="0" destOrd="0" presId="urn:microsoft.com/office/officeart/2005/8/layout/hProcess9"/>
    <dgm:cxn modelId="{3F862ADA-1DBE-48B3-80BE-E68082439E46}" type="presOf" srcId="{79653A44-89F0-45BC-9A5F-1F7DEC347D02}" destId="{E734EC6B-EEAB-4691-972D-70C1D70EA556}" srcOrd="0" destOrd="0" presId="urn:microsoft.com/office/officeart/2005/8/layout/hProcess9"/>
    <dgm:cxn modelId="{06374D99-CDAB-4BC9-8CB1-7771AC5CD74E}" srcId="{79653A44-89F0-45BC-9A5F-1F7DEC347D02}" destId="{C1C3C114-4DF7-49FB-9673-07BC8DDEB2EF}" srcOrd="0" destOrd="0" parTransId="{9667D7CF-668A-4E9C-BA77-33E450ACECB7}" sibTransId="{BFE622EF-5F88-4380-8E92-842D08977554}"/>
    <dgm:cxn modelId="{D2BC29F8-39AD-4239-9756-69F39D17FC82}" type="presParOf" srcId="{E734EC6B-EEAB-4691-972D-70C1D70EA556}" destId="{C6489342-C570-4AE6-81DF-EDED63F72B99}" srcOrd="0" destOrd="0" presId="urn:microsoft.com/office/officeart/2005/8/layout/hProcess9"/>
    <dgm:cxn modelId="{BE73C012-C690-4A20-98DC-1E080C403B5B}" type="presParOf" srcId="{E734EC6B-EEAB-4691-972D-70C1D70EA556}" destId="{65CB3756-10D0-4C60-AC17-5183D589BEE5}" srcOrd="1" destOrd="0" presId="urn:microsoft.com/office/officeart/2005/8/layout/hProcess9"/>
    <dgm:cxn modelId="{36AE9FBD-502F-49D1-A22A-FCDB093154DA}" type="presParOf" srcId="{65CB3756-10D0-4C60-AC17-5183D589BEE5}" destId="{43145CFC-793F-4CD8-8984-64A26E8CDD9A}" srcOrd="0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9E34FA-3A48-4966-8438-2B25FF0A667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9CDB497-90D5-4C33-BED3-B2CA98FF373B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es-MX" sz="1600" dirty="0" smtClean="0"/>
            <a:t>LA GLOBALIZACION</a:t>
          </a:r>
          <a:endParaRPr lang="es-ES" sz="1600" dirty="0"/>
        </a:p>
      </dgm:t>
    </dgm:pt>
    <dgm:pt modelId="{B052FBD8-F556-4532-8283-E59530883E99}" type="parTrans" cxnId="{9E785B68-9A48-4C41-8A24-AA81511E998B}">
      <dgm:prSet/>
      <dgm:spPr/>
      <dgm:t>
        <a:bodyPr/>
        <a:lstStyle/>
        <a:p>
          <a:endParaRPr lang="es-ES"/>
        </a:p>
      </dgm:t>
    </dgm:pt>
    <dgm:pt modelId="{2F98DA2A-3BF4-4F8D-9417-765928EA3AB9}" type="sibTrans" cxnId="{9E785B68-9A48-4C41-8A24-AA81511E998B}">
      <dgm:prSet/>
      <dgm:spPr/>
      <dgm:t>
        <a:bodyPr/>
        <a:lstStyle/>
        <a:p>
          <a:endParaRPr lang="es-ES"/>
        </a:p>
      </dgm:t>
    </dgm:pt>
    <dgm:pt modelId="{EC6D2CB8-EE59-4C87-81CF-BADF0E6F6356}">
      <dgm:prSet/>
      <dgm:spPr>
        <a:solidFill>
          <a:srgbClr val="FF0000"/>
        </a:solidFill>
      </dgm:spPr>
      <dgm:t>
        <a:bodyPr/>
        <a:lstStyle/>
        <a:p>
          <a:pPr rtl="0"/>
          <a:r>
            <a:rPr lang="es-MX" dirty="0" smtClean="0"/>
            <a:t>Es un proceso universal.</a:t>
          </a:r>
          <a:endParaRPr lang="es-ES" dirty="0"/>
        </a:p>
      </dgm:t>
    </dgm:pt>
    <dgm:pt modelId="{86711375-97CC-4D98-A0D0-3B2252E0D9EA}" type="parTrans" cxnId="{88C631C7-9F6C-476D-AF90-7E14DB6100A2}">
      <dgm:prSet/>
      <dgm:spPr/>
      <dgm:t>
        <a:bodyPr/>
        <a:lstStyle/>
        <a:p>
          <a:endParaRPr lang="es-ES"/>
        </a:p>
      </dgm:t>
    </dgm:pt>
    <dgm:pt modelId="{74BC0B54-33C3-48C9-82EB-2ED816C4CB9E}" type="sibTrans" cxnId="{88C631C7-9F6C-476D-AF90-7E14DB6100A2}">
      <dgm:prSet/>
      <dgm:spPr/>
      <dgm:t>
        <a:bodyPr/>
        <a:lstStyle/>
        <a:p>
          <a:endParaRPr lang="es-ES"/>
        </a:p>
      </dgm:t>
    </dgm:pt>
    <dgm:pt modelId="{65BBB26D-E1EE-47C8-ACC6-80EA5DD4FA51}">
      <dgm:prSet/>
      <dgm:spPr>
        <a:solidFill>
          <a:srgbClr val="FF0000"/>
        </a:solidFill>
      </dgm:spPr>
      <dgm:t>
        <a:bodyPr/>
        <a:lstStyle/>
        <a:p>
          <a:pPr rtl="0"/>
          <a:r>
            <a:rPr lang="es-MX" dirty="0" smtClean="0"/>
            <a:t>El mercado es el elemento primordial y el estado pasa a segundo plano.</a:t>
          </a:r>
          <a:endParaRPr lang="es-ES" dirty="0"/>
        </a:p>
      </dgm:t>
    </dgm:pt>
    <dgm:pt modelId="{97AC73AF-DC5A-4B6D-AE8C-817D54C595F5}" type="parTrans" cxnId="{CAA47469-C79C-4AB4-A71E-D429EAC967A2}">
      <dgm:prSet/>
      <dgm:spPr/>
      <dgm:t>
        <a:bodyPr/>
        <a:lstStyle/>
        <a:p>
          <a:endParaRPr lang="es-ES"/>
        </a:p>
      </dgm:t>
    </dgm:pt>
    <dgm:pt modelId="{44B6F5FA-D25A-44F5-A8E2-C472C794AF9D}" type="sibTrans" cxnId="{CAA47469-C79C-4AB4-A71E-D429EAC967A2}">
      <dgm:prSet/>
      <dgm:spPr/>
      <dgm:t>
        <a:bodyPr/>
        <a:lstStyle/>
        <a:p>
          <a:endParaRPr lang="es-ES"/>
        </a:p>
      </dgm:t>
    </dgm:pt>
    <dgm:pt modelId="{5103C892-ADF8-48F3-894F-44DBF9D595CC}">
      <dgm:prSet/>
      <dgm:spPr>
        <a:solidFill>
          <a:srgbClr val="FF0000"/>
        </a:solidFill>
      </dgm:spPr>
      <dgm:t>
        <a:bodyPr/>
        <a:lstStyle/>
        <a:p>
          <a:pPr rtl="0"/>
          <a:r>
            <a:rPr lang="es-MX" dirty="0" smtClean="0"/>
            <a:t>Cimentada en los medios masivos de comunicación.</a:t>
          </a:r>
          <a:endParaRPr lang="es-ES" dirty="0"/>
        </a:p>
      </dgm:t>
    </dgm:pt>
    <dgm:pt modelId="{5D56D770-D6A1-4921-93B1-118D66428987}" type="parTrans" cxnId="{2905E2F6-6E36-4999-8760-E59E5FDF22A2}">
      <dgm:prSet/>
      <dgm:spPr/>
      <dgm:t>
        <a:bodyPr/>
        <a:lstStyle/>
        <a:p>
          <a:endParaRPr lang="es-ES"/>
        </a:p>
      </dgm:t>
    </dgm:pt>
    <dgm:pt modelId="{5234D476-D10C-44C2-B800-EEDE365A28C7}" type="sibTrans" cxnId="{2905E2F6-6E36-4999-8760-E59E5FDF22A2}">
      <dgm:prSet/>
      <dgm:spPr/>
      <dgm:t>
        <a:bodyPr/>
        <a:lstStyle/>
        <a:p>
          <a:endParaRPr lang="es-ES"/>
        </a:p>
      </dgm:t>
    </dgm:pt>
    <dgm:pt modelId="{9BEF6A53-DBA3-4BF2-A69F-65E7DCCEF7DB}">
      <dgm:prSet/>
      <dgm:spPr>
        <a:solidFill>
          <a:srgbClr val="FF0000"/>
        </a:solidFill>
      </dgm:spPr>
      <dgm:t>
        <a:bodyPr/>
        <a:lstStyle/>
        <a:p>
          <a:pPr rtl="0"/>
          <a:r>
            <a:rPr lang="es-MX" dirty="0" smtClean="0"/>
            <a:t>La ciencia, la cultura y la educación escapan de los límites y controles nacionales</a:t>
          </a:r>
          <a:endParaRPr lang="es-ES" dirty="0"/>
        </a:p>
      </dgm:t>
    </dgm:pt>
    <dgm:pt modelId="{8834F7A0-D11D-4FB6-B7D8-2164B6C30331}" type="parTrans" cxnId="{2FAFD23F-681A-4E6E-AA5C-085B1D4FAA1D}">
      <dgm:prSet/>
      <dgm:spPr/>
      <dgm:t>
        <a:bodyPr/>
        <a:lstStyle/>
        <a:p>
          <a:endParaRPr lang="es-ES"/>
        </a:p>
      </dgm:t>
    </dgm:pt>
    <dgm:pt modelId="{04FCD8BB-2607-411C-B4F2-4AC6859DA0D6}" type="sibTrans" cxnId="{2FAFD23F-681A-4E6E-AA5C-085B1D4FAA1D}">
      <dgm:prSet/>
      <dgm:spPr/>
      <dgm:t>
        <a:bodyPr/>
        <a:lstStyle/>
        <a:p>
          <a:endParaRPr lang="es-ES"/>
        </a:p>
      </dgm:t>
    </dgm:pt>
    <dgm:pt modelId="{73555609-4D64-46A0-AD85-4C40ADB286CA}" type="pres">
      <dgm:prSet presAssocID="{E09E34FA-3A48-4966-8438-2B25FF0A667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B5B77AF-530E-46FC-BA86-A73DC2E34F22}" type="pres">
      <dgm:prSet presAssocID="{99CDB497-90D5-4C33-BED3-B2CA98FF373B}" presName="centerShape" presStyleLbl="node0" presStyleIdx="0" presStyleCnt="1"/>
      <dgm:spPr/>
      <dgm:t>
        <a:bodyPr/>
        <a:lstStyle/>
        <a:p>
          <a:endParaRPr lang="es-ES"/>
        </a:p>
      </dgm:t>
    </dgm:pt>
    <dgm:pt modelId="{EDC34390-2927-4CE0-97CA-A6347E55120E}" type="pres">
      <dgm:prSet presAssocID="{86711375-97CC-4D98-A0D0-3B2252E0D9EA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342D1D35-871A-4F40-96EA-46C7A8FF45FC}" type="pres">
      <dgm:prSet presAssocID="{EC6D2CB8-EE59-4C87-81CF-BADF0E6F635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3A800E-6637-4F6A-BA0C-398877D80A49}" type="pres">
      <dgm:prSet presAssocID="{97AC73AF-DC5A-4B6D-AE8C-817D54C595F5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3CFB66A7-89B0-486E-9724-06C05C15B514}" type="pres">
      <dgm:prSet presAssocID="{65BBB26D-E1EE-47C8-ACC6-80EA5DD4FA5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E286DB-A758-44BD-BB31-06E7C51596BF}" type="pres">
      <dgm:prSet presAssocID="{5D56D770-D6A1-4921-93B1-118D66428987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EAC026B4-9817-4CBC-AE35-5DD062CBE518}" type="pres">
      <dgm:prSet presAssocID="{5103C892-ADF8-48F3-894F-44DBF9D595C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C4E9F9-4140-41AC-9A4F-62C89DCEF76E}" type="pres">
      <dgm:prSet presAssocID="{8834F7A0-D11D-4FB6-B7D8-2164B6C30331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CD23A9F7-748D-4241-8ECD-8F0DCC34FEC6}" type="pres">
      <dgm:prSet presAssocID="{9BEF6A53-DBA3-4BF2-A69F-65E7DCCEF7D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A47469-C79C-4AB4-A71E-D429EAC967A2}" srcId="{99CDB497-90D5-4C33-BED3-B2CA98FF373B}" destId="{65BBB26D-E1EE-47C8-ACC6-80EA5DD4FA51}" srcOrd="1" destOrd="0" parTransId="{97AC73AF-DC5A-4B6D-AE8C-817D54C595F5}" sibTransId="{44B6F5FA-D25A-44F5-A8E2-C472C794AF9D}"/>
    <dgm:cxn modelId="{88C631C7-9F6C-476D-AF90-7E14DB6100A2}" srcId="{99CDB497-90D5-4C33-BED3-B2CA98FF373B}" destId="{EC6D2CB8-EE59-4C87-81CF-BADF0E6F6356}" srcOrd="0" destOrd="0" parTransId="{86711375-97CC-4D98-A0D0-3B2252E0D9EA}" sibTransId="{74BC0B54-33C3-48C9-82EB-2ED816C4CB9E}"/>
    <dgm:cxn modelId="{5AAF552D-69CB-4088-8A1D-613BE3A06E7A}" type="presOf" srcId="{65BBB26D-E1EE-47C8-ACC6-80EA5DD4FA51}" destId="{3CFB66A7-89B0-486E-9724-06C05C15B514}" srcOrd="0" destOrd="0" presId="urn:microsoft.com/office/officeart/2005/8/layout/radial4"/>
    <dgm:cxn modelId="{A26FB97E-16A9-4599-B48C-6FB934210AC3}" type="presOf" srcId="{5103C892-ADF8-48F3-894F-44DBF9D595CC}" destId="{EAC026B4-9817-4CBC-AE35-5DD062CBE518}" srcOrd="0" destOrd="0" presId="urn:microsoft.com/office/officeart/2005/8/layout/radial4"/>
    <dgm:cxn modelId="{2905E2F6-6E36-4999-8760-E59E5FDF22A2}" srcId="{99CDB497-90D5-4C33-BED3-B2CA98FF373B}" destId="{5103C892-ADF8-48F3-894F-44DBF9D595CC}" srcOrd="2" destOrd="0" parTransId="{5D56D770-D6A1-4921-93B1-118D66428987}" sibTransId="{5234D476-D10C-44C2-B800-EEDE365A28C7}"/>
    <dgm:cxn modelId="{2E7ABEE2-E6D4-4B52-A1D7-24A2F8854FAD}" type="presOf" srcId="{5D56D770-D6A1-4921-93B1-118D66428987}" destId="{27E286DB-A758-44BD-BB31-06E7C51596BF}" srcOrd="0" destOrd="0" presId="urn:microsoft.com/office/officeart/2005/8/layout/radial4"/>
    <dgm:cxn modelId="{14BF4012-97FD-46F0-A3BA-E8539B7AE5BD}" type="presOf" srcId="{86711375-97CC-4D98-A0D0-3B2252E0D9EA}" destId="{EDC34390-2927-4CE0-97CA-A6347E55120E}" srcOrd="0" destOrd="0" presId="urn:microsoft.com/office/officeart/2005/8/layout/radial4"/>
    <dgm:cxn modelId="{E1941E94-9183-436A-9F00-DCB90DA7748D}" type="presOf" srcId="{EC6D2CB8-EE59-4C87-81CF-BADF0E6F6356}" destId="{342D1D35-871A-4F40-96EA-46C7A8FF45FC}" srcOrd="0" destOrd="0" presId="urn:microsoft.com/office/officeart/2005/8/layout/radial4"/>
    <dgm:cxn modelId="{0CDAB4C5-5AEB-4C15-8AB3-4AA1ADE3BC86}" type="presOf" srcId="{99CDB497-90D5-4C33-BED3-B2CA98FF373B}" destId="{2B5B77AF-530E-46FC-BA86-A73DC2E34F22}" srcOrd="0" destOrd="0" presId="urn:microsoft.com/office/officeart/2005/8/layout/radial4"/>
    <dgm:cxn modelId="{A2A43112-ADA1-4621-B0C3-E9119DEC263B}" type="presOf" srcId="{97AC73AF-DC5A-4B6D-AE8C-817D54C595F5}" destId="{4F3A800E-6637-4F6A-BA0C-398877D80A49}" srcOrd="0" destOrd="0" presId="urn:microsoft.com/office/officeart/2005/8/layout/radial4"/>
    <dgm:cxn modelId="{2FAFD23F-681A-4E6E-AA5C-085B1D4FAA1D}" srcId="{99CDB497-90D5-4C33-BED3-B2CA98FF373B}" destId="{9BEF6A53-DBA3-4BF2-A69F-65E7DCCEF7DB}" srcOrd="3" destOrd="0" parTransId="{8834F7A0-D11D-4FB6-B7D8-2164B6C30331}" sibTransId="{04FCD8BB-2607-411C-B4F2-4AC6859DA0D6}"/>
    <dgm:cxn modelId="{2A3EBD0E-ABE6-4742-A7B1-D835DCC3AD88}" type="presOf" srcId="{E09E34FA-3A48-4966-8438-2B25FF0A667F}" destId="{73555609-4D64-46A0-AD85-4C40ADB286CA}" srcOrd="0" destOrd="0" presId="urn:microsoft.com/office/officeart/2005/8/layout/radial4"/>
    <dgm:cxn modelId="{9E785B68-9A48-4C41-8A24-AA81511E998B}" srcId="{E09E34FA-3A48-4966-8438-2B25FF0A667F}" destId="{99CDB497-90D5-4C33-BED3-B2CA98FF373B}" srcOrd="0" destOrd="0" parTransId="{B052FBD8-F556-4532-8283-E59530883E99}" sibTransId="{2F98DA2A-3BF4-4F8D-9417-765928EA3AB9}"/>
    <dgm:cxn modelId="{5A7CD1D9-69A7-485C-905F-1F9CDF368B77}" type="presOf" srcId="{9BEF6A53-DBA3-4BF2-A69F-65E7DCCEF7DB}" destId="{CD23A9F7-748D-4241-8ECD-8F0DCC34FEC6}" srcOrd="0" destOrd="0" presId="urn:microsoft.com/office/officeart/2005/8/layout/radial4"/>
    <dgm:cxn modelId="{93C36AA7-35B0-4F8B-AC0F-B2F9FA3402DA}" type="presOf" srcId="{8834F7A0-D11D-4FB6-B7D8-2164B6C30331}" destId="{20C4E9F9-4140-41AC-9A4F-62C89DCEF76E}" srcOrd="0" destOrd="0" presId="urn:microsoft.com/office/officeart/2005/8/layout/radial4"/>
    <dgm:cxn modelId="{7D353822-8E94-48A7-9666-BFDAA1A4F628}" type="presParOf" srcId="{73555609-4D64-46A0-AD85-4C40ADB286CA}" destId="{2B5B77AF-530E-46FC-BA86-A73DC2E34F22}" srcOrd="0" destOrd="0" presId="urn:microsoft.com/office/officeart/2005/8/layout/radial4"/>
    <dgm:cxn modelId="{6D06724F-4F8C-488F-8567-50A37A82B5EC}" type="presParOf" srcId="{73555609-4D64-46A0-AD85-4C40ADB286CA}" destId="{EDC34390-2927-4CE0-97CA-A6347E55120E}" srcOrd="1" destOrd="0" presId="urn:microsoft.com/office/officeart/2005/8/layout/radial4"/>
    <dgm:cxn modelId="{91F1B9FC-FDFF-42E1-A702-C45EB08D95C2}" type="presParOf" srcId="{73555609-4D64-46A0-AD85-4C40ADB286CA}" destId="{342D1D35-871A-4F40-96EA-46C7A8FF45FC}" srcOrd="2" destOrd="0" presId="urn:microsoft.com/office/officeart/2005/8/layout/radial4"/>
    <dgm:cxn modelId="{5664E254-F314-4442-8F22-2409CD9D4210}" type="presParOf" srcId="{73555609-4D64-46A0-AD85-4C40ADB286CA}" destId="{4F3A800E-6637-4F6A-BA0C-398877D80A49}" srcOrd="3" destOrd="0" presId="urn:microsoft.com/office/officeart/2005/8/layout/radial4"/>
    <dgm:cxn modelId="{0952AC1E-9D6E-4EE3-BBF7-5E352B5154E3}" type="presParOf" srcId="{73555609-4D64-46A0-AD85-4C40ADB286CA}" destId="{3CFB66A7-89B0-486E-9724-06C05C15B514}" srcOrd="4" destOrd="0" presId="urn:microsoft.com/office/officeart/2005/8/layout/radial4"/>
    <dgm:cxn modelId="{88C7BC3D-DBD8-4B41-925B-ECB4CC7800A7}" type="presParOf" srcId="{73555609-4D64-46A0-AD85-4C40ADB286CA}" destId="{27E286DB-A758-44BD-BB31-06E7C51596BF}" srcOrd="5" destOrd="0" presId="urn:microsoft.com/office/officeart/2005/8/layout/radial4"/>
    <dgm:cxn modelId="{69D8E963-D45D-4C8D-96B1-C8ACC49CC96B}" type="presParOf" srcId="{73555609-4D64-46A0-AD85-4C40ADB286CA}" destId="{EAC026B4-9817-4CBC-AE35-5DD062CBE518}" srcOrd="6" destOrd="0" presId="urn:microsoft.com/office/officeart/2005/8/layout/radial4"/>
    <dgm:cxn modelId="{579B7BC8-91BC-4498-962B-69C659E19485}" type="presParOf" srcId="{73555609-4D64-46A0-AD85-4C40ADB286CA}" destId="{20C4E9F9-4140-41AC-9A4F-62C89DCEF76E}" srcOrd="7" destOrd="0" presId="urn:microsoft.com/office/officeart/2005/8/layout/radial4"/>
    <dgm:cxn modelId="{969CC0CF-DEC2-43B7-A6D8-719C8DCB9709}" type="presParOf" srcId="{73555609-4D64-46A0-AD85-4C40ADB286CA}" destId="{CD23A9F7-748D-4241-8ECD-8F0DCC34FEC6}" srcOrd="8" destOrd="0" presId="urn:microsoft.com/office/officeart/2005/8/layout/radial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EDB002-430C-4A2A-85B4-76348BE21FF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E84D83-09E2-4F3D-B293-B5C916B11D80}">
      <dgm:prSet phldrT="[Texto]" custT="1"/>
      <dgm:spPr/>
      <dgm:t>
        <a:bodyPr/>
        <a:lstStyle/>
        <a:p>
          <a:pPr rtl="0"/>
          <a:r>
            <a:rPr lang="es-ES_tradnl" sz="2400" b="1" dirty="0" smtClean="0"/>
            <a:t>La tecnología supone la habilidad para efectuar nuevas operaciones o mejorar prácticas aplicando nuevos conocimientos</a:t>
          </a:r>
          <a:endParaRPr lang="es-ES" sz="2400" dirty="0"/>
        </a:p>
      </dgm:t>
    </dgm:pt>
    <dgm:pt modelId="{A4956565-DC9D-4560-B016-9F88899CE0C1}" type="parTrans" cxnId="{F1CC7BCE-F25C-4ADC-B577-1D2A177C7BD7}">
      <dgm:prSet/>
      <dgm:spPr/>
      <dgm:t>
        <a:bodyPr/>
        <a:lstStyle/>
        <a:p>
          <a:endParaRPr lang="es-ES"/>
        </a:p>
      </dgm:t>
    </dgm:pt>
    <dgm:pt modelId="{B05BF038-82C7-4DC8-8119-1E6762BC7E67}" type="sibTrans" cxnId="{F1CC7BCE-F25C-4ADC-B577-1D2A177C7BD7}">
      <dgm:prSet/>
      <dgm:spPr/>
      <dgm:t>
        <a:bodyPr/>
        <a:lstStyle/>
        <a:p>
          <a:endParaRPr lang="es-ES"/>
        </a:p>
      </dgm:t>
    </dgm:pt>
    <dgm:pt modelId="{18A2289A-8CC8-49FA-BC46-A013B3DDFDFD}" type="pres">
      <dgm:prSet presAssocID="{08EDB002-430C-4A2A-85B4-76348BE21FF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F9D3E6-1299-453C-9EA8-4150C6ABF0AC}" type="pres">
      <dgm:prSet presAssocID="{90E84D83-09E2-4F3D-B293-B5C916B11D80}" presName="parentLin" presStyleCnt="0"/>
      <dgm:spPr/>
    </dgm:pt>
    <dgm:pt modelId="{1C2E4967-DB28-4E16-ABDC-E9C94CF1B287}" type="pres">
      <dgm:prSet presAssocID="{90E84D83-09E2-4F3D-B293-B5C916B11D80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BDC48640-B6BB-47F5-A251-679CEE1A440A}" type="pres">
      <dgm:prSet presAssocID="{90E84D83-09E2-4F3D-B293-B5C916B11D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3CC86B-9185-4993-A9E1-567F0AE0D9B6}" type="pres">
      <dgm:prSet presAssocID="{90E84D83-09E2-4F3D-B293-B5C916B11D80}" presName="negativeSpace" presStyleCnt="0"/>
      <dgm:spPr/>
    </dgm:pt>
    <dgm:pt modelId="{01F27C7D-6A16-419C-8394-B154A168C817}" type="pres">
      <dgm:prSet presAssocID="{90E84D83-09E2-4F3D-B293-B5C916B11D8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9C257DB-7F8E-45FC-A19C-DA90D083605F}" type="presOf" srcId="{90E84D83-09E2-4F3D-B293-B5C916B11D80}" destId="{BDC48640-B6BB-47F5-A251-679CEE1A440A}" srcOrd="1" destOrd="0" presId="urn:microsoft.com/office/officeart/2005/8/layout/list1"/>
    <dgm:cxn modelId="{62730FA0-7080-428F-960A-1FB8073C01D7}" type="presOf" srcId="{08EDB002-430C-4A2A-85B4-76348BE21FFC}" destId="{18A2289A-8CC8-49FA-BC46-A013B3DDFDFD}" srcOrd="0" destOrd="0" presId="urn:microsoft.com/office/officeart/2005/8/layout/list1"/>
    <dgm:cxn modelId="{F1CC7BCE-F25C-4ADC-B577-1D2A177C7BD7}" srcId="{08EDB002-430C-4A2A-85B4-76348BE21FFC}" destId="{90E84D83-09E2-4F3D-B293-B5C916B11D80}" srcOrd="0" destOrd="0" parTransId="{A4956565-DC9D-4560-B016-9F88899CE0C1}" sibTransId="{B05BF038-82C7-4DC8-8119-1E6762BC7E67}"/>
    <dgm:cxn modelId="{B6BDE90C-9753-4393-8EC3-9DD3A5877F25}" type="presOf" srcId="{90E84D83-09E2-4F3D-B293-B5C916B11D80}" destId="{1C2E4967-DB28-4E16-ABDC-E9C94CF1B287}" srcOrd="0" destOrd="0" presId="urn:microsoft.com/office/officeart/2005/8/layout/list1"/>
    <dgm:cxn modelId="{D40BCE8C-5DD7-4B7A-8A2B-CBB57B6EC3F4}" type="presParOf" srcId="{18A2289A-8CC8-49FA-BC46-A013B3DDFDFD}" destId="{8AF9D3E6-1299-453C-9EA8-4150C6ABF0AC}" srcOrd="0" destOrd="0" presId="urn:microsoft.com/office/officeart/2005/8/layout/list1"/>
    <dgm:cxn modelId="{657D9D84-EF4F-4156-BA1D-3EDC6DC0A345}" type="presParOf" srcId="{8AF9D3E6-1299-453C-9EA8-4150C6ABF0AC}" destId="{1C2E4967-DB28-4E16-ABDC-E9C94CF1B287}" srcOrd="0" destOrd="0" presId="urn:microsoft.com/office/officeart/2005/8/layout/list1"/>
    <dgm:cxn modelId="{4C84F3CB-FFC0-4368-AD0D-894C271F87A1}" type="presParOf" srcId="{8AF9D3E6-1299-453C-9EA8-4150C6ABF0AC}" destId="{BDC48640-B6BB-47F5-A251-679CEE1A440A}" srcOrd="1" destOrd="0" presId="urn:microsoft.com/office/officeart/2005/8/layout/list1"/>
    <dgm:cxn modelId="{DD229FB0-F3FD-498F-9DF8-2EEEE6AAB9C4}" type="presParOf" srcId="{18A2289A-8CC8-49FA-BC46-A013B3DDFDFD}" destId="{903CC86B-9185-4993-A9E1-567F0AE0D9B6}" srcOrd="1" destOrd="0" presId="urn:microsoft.com/office/officeart/2005/8/layout/list1"/>
    <dgm:cxn modelId="{9C3AA9A8-C410-48F1-95D5-93CDD2D4F2AA}" type="presParOf" srcId="{18A2289A-8CC8-49FA-BC46-A013B3DDFDFD}" destId="{01F27C7D-6A16-419C-8394-B154A168C817}" srcOrd="2" destOrd="0" presId="urn:microsoft.com/office/officeart/2005/8/layout/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DFDB44-F573-4051-B4B8-7670B517A82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5179EF-EB3E-4B0E-B100-85025E1A690E}">
      <dgm:prSet phldrT="[Texto]"/>
      <dgm:spPr>
        <a:solidFill>
          <a:srgbClr val="002060"/>
        </a:solidFill>
      </dgm:spPr>
      <dgm:t>
        <a:bodyPr/>
        <a:lstStyle/>
        <a:p>
          <a:r>
            <a:rPr lang="es-CO" b="1" dirty="0" smtClean="0"/>
            <a:t>MATERIA PRIMA </a:t>
          </a:r>
          <a:endParaRPr lang="es-ES" b="1" dirty="0"/>
        </a:p>
      </dgm:t>
    </dgm:pt>
    <dgm:pt modelId="{EFDD18DB-6B32-48B7-B32D-F8781E789022}" type="parTrans" cxnId="{BD52F25E-95BE-4820-950B-8E50742AD094}">
      <dgm:prSet/>
      <dgm:spPr/>
      <dgm:t>
        <a:bodyPr/>
        <a:lstStyle/>
        <a:p>
          <a:endParaRPr lang="es-ES"/>
        </a:p>
      </dgm:t>
    </dgm:pt>
    <dgm:pt modelId="{8A7AA853-954E-4ACD-A479-5AF516B48583}" type="sibTrans" cxnId="{BD52F25E-95BE-4820-950B-8E50742AD094}">
      <dgm:prSet/>
      <dgm:spPr/>
      <dgm:t>
        <a:bodyPr/>
        <a:lstStyle/>
        <a:p>
          <a:endParaRPr lang="es-ES"/>
        </a:p>
      </dgm:t>
    </dgm:pt>
    <dgm:pt modelId="{DF48BD79-CF15-478F-BAF8-ED045E0EA863}">
      <dgm:prSet phldrT="[Texto]"/>
      <dgm:spPr>
        <a:solidFill>
          <a:srgbClr val="002060"/>
        </a:solidFill>
      </dgm:spPr>
      <dgm:t>
        <a:bodyPr/>
        <a:lstStyle/>
        <a:p>
          <a:r>
            <a:rPr lang="es-CO" b="1" dirty="0" smtClean="0"/>
            <a:t>PROCESO</a:t>
          </a:r>
          <a:endParaRPr lang="es-ES" b="1" dirty="0"/>
        </a:p>
      </dgm:t>
    </dgm:pt>
    <dgm:pt modelId="{D3D67057-2786-4867-9ECC-FAB15B914BFA}" type="parTrans" cxnId="{DFB5B8CE-8018-4C8D-BFE3-8A7B56A761B6}">
      <dgm:prSet/>
      <dgm:spPr/>
      <dgm:t>
        <a:bodyPr/>
        <a:lstStyle/>
        <a:p>
          <a:endParaRPr lang="es-ES"/>
        </a:p>
      </dgm:t>
    </dgm:pt>
    <dgm:pt modelId="{AAF3EB4B-FC75-4518-B8B6-923741F5CBA7}" type="sibTrans" cxnId="{DFB5B8CE-8018-4C8D-BFE3-8A7B56A761B6}">
      <dgm:prSet/>
      <dgm:spPr/>
      <dgm:t>
        <a:bodyPr/>
        <a:lstStyle/>
        <a:p>
          <a:endParaRPr lang="es-ES"/>
        </a:p>
      </dgm:t>
    </dgm:pt>
    <dgm:pt modelId="{E731CC12-9D72-46B3-9ABB-2D00C8CE3F69}">
      <dgm:prSet phldrT="[Texto]"/>
      <dgm:spPr>
        <a:solidFill>
          <a:srgbClr val="002060"/>
        </a:solidFill>
      </dgm:spPr>
      <dgm:t>
        <a:bodyPr/>
        <a:lstStyle/>
        <a:p>
          <a:r>
            <a:rPr lang="es-CO" b="1" dirty="0" smtClean="0"/>
            <a:t>PRODUCTO </a:t>
          </a:r>
          <a:endParaRPr lang="es-ES" b="1" dirty="0"/>
        </a:p>
      </dgm:t>
    </dgm:pt>
    <dgm:pt modelId="{929AB0F7-99A1-4674-8DED-A3B900017F80}" type="parTrans" cxnId="{02B6729A-93DA-4973-AB57-154322617CB0}">
      <dgm:prSet/>
      <dgm:spPr/>
      <dgm:t>
        <a:bodyPr/>
        <a:lstStyle/>
        <a:p>
          <a:endParaRPr lang="es-ES"/>
        </a:p>
      </dgm:t>
    </dgm:pt>
    <dgm:pt modelId="{F0BD5777-4879-46E5-845A-0009E7D95B28}" type="sibTrans" cxnId="{02B6729A-93DA-4973-AB57-154322617CB0}">
      <dgm:prSet/>
      <dgm:spPr/>
      <dgm:t>
        <a:bodyPr/>
        <a:lstStyle/>
        <a:p>
          <a:endParaRPr lang="es-ES"/>
        </a:p>
      </dgm:t>
    </dgm:pt>
    <dgm:pt modelId="{4E702ABB-7AFC-41D5-BB03-BB7EE28B3516}" type="pres">
      <dgm:prSet presAssocID="{8CDFDB44-F573-4051-B4B8-7670B517A8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2EE8BF1-36EC-47F4-936E-452C169E7D7E}" type="pres">
      <dgm:prSet presAssocID="{CF5179EF-EB3E-4B0E-B100-85025E1A69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C18C66-E514-4770-AC1E-5DF4F0E9F9DB}" type="pres">
      <dgm:prSet presAssocID="{8A7AA853-954E-4ACD-A479-5AF516B48583}" presName="parTxOnlySpace" presStyleCnt="0"/>
      <dgm:spPr/>
    </dgm:pt>
    <dgm:pt modelId="{62B1F658-7F0D-48F3-A62A-82300B54E739}" type="pres">
      <dgm:prSet presAssocID="{DF48BD79-CF15-478F-BAF8-ED045E0EA86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2C6D1A-DB03-417C-B975-0CB217506B59}" type="pres">
      <dgm:prSet presAssocID="{AAF3EB4B-FC75-4518-B8B6-923741F5CBA7}" presName="parTxOnlySpace" presStyleCnt="0"/>
      <dgm:spPr/>
    </dgm:pt>
    <dgm:pt modelId="{ADEA79F4-5DED-481D-B419-CBD7FE38AD54}" type="pres">
      <dgm:prSet presAssocID="{E731CC12-9D72-46B3-9ABB-2D00C8CE3F6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A990898-3681-471F-AD7F-71E877E639B8}" type="presOf" srcId="{CF5179EF-EB3E-4B0E-B100-85025E1A690E}" destId="{02EE8BF1-36EC-47F4-936E-452C169E7D7E}" srcOrd="0" destOrd="0" presId="urn:microsoft.com/office/officeart/2005/8/layout/chevron1"/>
    <dgm:cxn modelId="{02B6729A-93DA-4973-AB57-154322617CB0}" srcId="{8CDFDB44-F573-4051-B4B8-7670B517A828}" destId="{E731CC12-9D72-46B3-9ABB-2D00C8CE3F69}" srcOrd="2" destOrd="0" parTransId="{929AB0F7-99A1-4674-8DED-A3B900017F80}" sibTransId="{F0BD5777-4879-46E5-845A-0009E7D95B28}"/>
    <dgm:cxn modelId="{0B14958A-BD5B-49C4-84AA-595FC874BAAB}" type="presOf" srcId="{DF48BD79-CF15-478F-BAF8-ED045E0EA863}" destId="{62B1F658-7F0D-48F3-A62A-82300B54E739}" srcOrd="0" destOrd="0" presId="urn:microsoft.com/office/officeart/2005/8/layout/chevron1"/>
    <dgm:cxn modelId="{4C1F96D8-9FC9-44F9-89D4-BCD42B70DF9F}" type="presOf" srcId="{8CDFDB44-F573-4051-B4B8-7670B517A828}" destId="{4E702ABB-7AFC-41D5-BB03-BB7EE28B3516}" srcOrd="0" destOrd="0" presId="urn:microsoft.com/office/officeart/2005/8/layout/chevron1"/>
    <dgm:cxn modelId="{A7C71231-7000-4F24-AF4C-A7C2FFF2D6E0}" type="presOf" srcId="{E731CC12-9D72-46B3-9ABB-2D00C8CE3F69}" destId="{ADEA79F4-5DED-481D-B419-CBD7FE38AD54}" srcOrd="0" destOrd="0" presId="urn:microsoft.com/office/officeart/2005/8/layout/chevron1"/>
    <dgm:cxn modelId="{DFB5B8CE-8018-4C8D-BFE3-8A7B56A761B6}" srcId="{8CDFDB44-F573-4051-B4B8-7670B517A828}" destId="{DF48BD79-CF15-478F-BAF8-ED045E0EA863}" srcOrd="1" destOrd="0" parTransId="{D3D67057-2786-4867-9ECC-FAB15B914BFA}" sibTransId="{AAF3EB4B-FC75-4518-B8B6-923741F5CBA7}"/>
    <dgm:cxn modelId="{BD52F25E-95BE-4820-950B-8E50742AD094}" srcId="{8CDFDB44-F573-4051-B4B8-7670B517A828}" destId="{CF5179EF-EB3E-4B0E-B100-85025E1A690E}" srcOrd="0" destOrd="0" parTransId="{EFDD18DB-6B32-48B7-B32D-F8781E789022}" sibTransId="{8A7AA853-954E-4ACD-A479-5AF516B48583}"/>
    <dgm:cxn modelId="{35FEEA15-3D0D-4C2F-93D5-A97725A44F0E}" type="presParOf" srcId="{4E702ABB-7AFC-41D5-BB03-BB7EE28B3516}" destId="{02EE8BF1-36EC-47F4-936E-452C169E7D7E}" srcOrd="0" destOrd="0" presId="urn:microsoft.com/office/officeart/2005/8/layout/chevron1"/>
    <dgm:cxn modelId="{7F6C4CDF-B933-41DF-96FC-D10AA2EE514E}" type="presParOf" srcId="{4E702ABB-7AFC-41D5-BB03-BB7EE28B3516}" destId="{DBC18C66-E514-4770-AC1E-5DF4F0E9F9DB}" srcOrd="1" destOrd="0" presId="urn:microsoft.com/office/officeart/2005/8/layout/chevron1"/>
    <dgm:cxn modelId="{62726B19-B799-4B08-898B-1883DD6934CE}" type="presParOf" srcId="{4E702ABB-7AFC-41D5-BB03-BB7EE28B3516}" destId="{62B1F658-7F0D-48F3-A62A-82300B54E739}" srcOrd="2" destOrd="0" presId="urn:microsoft.com/office/officeart/2005/8/layout/chevron1"/>
    <dgm:cxn modelId="{9FE20854-71B4-4E37-A1EC-010FB57739B2}" type="presParOf" srcId="{4E702ABB-7AFC-41D5-BB03-BB7EE28B3516}" destId="{572C6D1A-DB03-417C-B975-0CB217506B59}" srcOrd="3" destOrd="0" presId="urn:microsoft.com/office/officeart/2005/8/layout/chevron1"/>
    <dgm:cxn modelId="{67351933-9E77-4D90-BCBB-2B55C10EC2A8}" type="presParOf" srcId="{4E702ABB-7AFC-41D5-BB03-BB7EE28B3516}" destId="{ADEA79F4-5DED-481D-B419-CBD7FE38AD54}" srcOrd="4" destOrd="0" presId="urn:microsoft.com/office/officeart/2005/8/layout/chevron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DE3D406-352F-45A1-B5CB-1AC40728254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0EDB8E7-AC2B-4C97-97B2-6BBFC3E0B415}">
      <dgm:prSet phldrT="[Texto]"/>
      <dgm:spPr>
        <a:solidFill>
          <a:srgbClr val="FFFF00"/>
        </a:solidFill>
      </dgm:spPr>
      <dgm:t>
        <a:bodyPr/>
        <a:lstStyle/>
        <a:p>
          <a:r>
            <a:rPr lang="es-CO" b="1" dirty="0" smtClean="0">
              <a:solidFill>
                <a:schemeClr val="accent5">
                  <a:lumMod val="75000"/>
                </a:schemeClr>
              </a:solidFill>
            </a:rPr>
            <a:t>INFORMACIÓN</a:t>
          </a:r>
          <a:endParaRPr lang="es-ES" b="1" dirty="0">
            <a:solidFill>
              <a:schemeClr val="accent5">
                <a:lumMod val="75000"/>
              </a:schemeClr>
            </a:solidFill>
          </a:endParaRPr>
        </a:p>
      </dgm:t>
    </dgm:pt>
    <dgm:pt modelId="{755A162D-0BCC-4321-89D8-69CEAF233268}" type="parTrans" cxnId="{E513795D-D451-4CAB-98EC-33D5723B6199}">
      <dgm:prSet/>
      <dgm:spPr/>
      <dgm:t>
        <a:bodyPr/>
        <a:lstStyle/>
        <a:p>
          <a:endParaRPr lang="es-ES"/>
        </a:p>
      </dgm:t>
    </dgm:pt>
    <dgm:pt modelId="{3315870E-8EE7-4011-9970-067696EF56A2}" type="sibTrans" cxnId="{E513795D-D451-4CAB-98EC-33D5723B6199}">
      <dgm:prSet/>
      <dgm:spPr/>
      <dgm:t>
        <a:bodyPr/>
        <a:lstStyle/>
        <a:p>
          <a:endParaRPr lang="es-ES"/>
        </a:p>
      </dgm:t>
    </dgm:pt>
    <dgm:pt modelId="{0DBDF5A1-6166-48B4-A9D0-E837ACAA2C3C}">
      <dgm:prSet phldrT="[Texto]"/>
      <dgm:spPr>
        <a:solidFill>
          <a:srgbClr val="FFFF00"/>
        </a:solidFill>
      </dgm:spPr>
      <dgm:t>
        <a:bodyPr/>
        <a:lstStyle/>
        <a:p>
          <a:r>
            <a:rPr lang="es-CO" b="1" dirty="0" smtClean="0">
              <a:solidFill>
                <a:schemeClr val="accent5">
                  <a:lumMod val="75000"/>
                </a:schemeClr>
              </a:solidFill>
            </a:rPr>
            <a:t>PROCESO</a:t>
          </a:r>
          <a:endParaRPr lang="es-ES" b="1" dirty="0">
            <a:solidFill>
              <a:schemeClr val="accent5">
                <a:lumMod val="75000"/>
              </a:schemeClr>
            </a:solidFill>
          </a:endParaRPr>
        </a:p>
      </dgm:t>
    </dgm:pt>
    <dgm:pt modelId="{48062A3E-5C56-4D13-96B0-AF420745C7E3}" type="parTrans" cxnId="{9396CA89-77C5-4802-9DB0-C90A386DE03C}">
      <dgm:prSet/>
      <dgm:spPr/>
      <dgm:t>
        <a:bodyPr/>
        <a:lstStyle/>
        <a:p>
          <a:endParaRPr lang="es-ES"/>
        </a:p>
      </dgm:t>
    </dgm:pt>
    <dgm:pt modelId="{0790327D-4B3A-4873-9B14-974E938F8C1A}" type="sibTrans" cxnId="{9396CA89-77C5-4802-9DB0-C90A386DE03C}">
      <dgm:prSet/>
      <dgm:spPr/>
      <dgm:t>
        <a:bodyPr/>
        <a:lstStyle/>
        <a:p>
          <a:endParaRPr lang="es-ES"/>
        </a:p>
      </dgm:t>
    </dgm:pt>
    <dgm:pt modelId="{098F6A9B-F5A2-4685-BB72-F4FDB865E6E7}">
      <dgm:prSet phldrT="[Texto]"/>
      <dgm:spPr>
        <a:solidFill>
          <a:srgbClr val="FFFF00"/>
        </a:solidFill>
      </dgm:spPr>
      <dgm:t>
        <a:bodyPr/>
        <a:lstStyle/>
        <a:p>
          <a:r>
            <a:rPr lang="es-CO" b="1" dirty="0" smtClean="0">
              <a:solidFill>
                <a:schemeClr val="accent5">
                  <a:lumMod val="75000"/>
                </a:schemeClr>
              </a:solidFill>
            </a:rPr>
            <a:t>INFORMACIÓN</a:t>
          </a:r>
          <a:endParaRPr lang="es-ES" b="1" dirty="0">
            <a:solidFill>
              <a:schemeClr val="accent5">
                <a:lumMod val="75000"/>
              </a:schemeClr>
            </a:solidFill>
          </a:endParaRPr>
        </a:p>
      </dgm:t>
    </dgm:pt>
    <dgm:pt modelId="{74BAF46A-FB04-4DC6-9656-1650D9E3C4C4}" type="parTrans" cxnId="{7F1B0175-8801-421E-8C29-623FC663C339}">
      <dgm:prSet/>
      <dgm:spPr/>
      <dgm:t>
        <a:bodyPr/>
        <a:lstStyle/>
        <a:p>
          <a:endParaRPr lang="es-ES"/>
        </a:p>
      </dgm:t>
    </dgm:pt>
    <dgm:pt modelId="{F605AA16-54FF-4041-A860-EE268F93C2AC}" type="sibTrans" cxnId="{7F1B0175-8801-421E-8C29-623FC663C339}">
      <dgm:prSet/>
      <dgm:spPr/>
      <dgm:t>
        <a:bodyPr/>
        <a:lstStyle/>
        <a:p>
          <a:endParaRPr lang="es-ES"/>
        </a:p>
      </dgm:t>
    </dgm:pt>
    <dgm:pt modelId="{36917335-64D8-419D-8402-AAC1623531FC}" type="pres">
      <dgm:prSet presAssocID="{FDE3D406-352F-45A1-B5CB-1AC40728254D}" presName="CompostProcess" presStyleCnt="0">
        <dgm:presLayoutVars>
          <dgm:dir/>
          <dgm:resizeHandles val="exact"/>
        </dgm:presLayoutVars>
      </dgm:prSet>
      <dgm:spPr/>
    </dgm:pt>
    <dgm:pt modelId="{3D2B4711-6F4A-460B-8BBF-7F8C5E9853CC}" type="pres">
      <dgm:prSet presAssocID="{FDE3D406-352F-45A1-B5CB-1AC40728254D}" presName="arrow" presStyleLbl="bgShp" presStyleIdx="0" presStyleCnt="1" custLinFactNeighborX="-551" custLinFactNeighborY="-15820"/>
      <dgm:spPr/>
    </dgm:pt>
    <dgm:pt modelId="{1B3B5CAC-BE11-4C92-B7E4-BA8BEC89A5AF}" type="pres">
      <dgm:prSet presAssocID="{FDE3D406-352F-45A1-B5CB-1AC40728254D}" presName="linearProcess" presStyleCnt="0"/>
      <dgm:spPr/>
    </dgm:pt>
    <dgm:pt modelId="{C080A817-7435-4D1E-8609-AC09727EFBC4}" type="pres">
      <dgm:prSet presAssocID="{80EDB8E7-AC2B-4C97-97B2-6BBFC3E0B41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5BFDB-57C7-4BD9-B86B-24D03EC117A5}" type="pres">
      <dgm:prSet presAssocID="{3315870E-8EE7-4011-9970-067696EF56A2}" presName="sibTrans" presStyleCnt="0"/>
      <dgm:spPr/>
    </dgm:pt>
    <dgm:pt modelId="{0C05EFE5-B454-4A6B-9B59-405721C6BC6A}" type="pres">
      <dgm:prSet presAssocID="{0DBDF5A1-6166-48B4-A9D0-E837ACAA2C3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BA82FB-14AA-486E-870D-E538FF3D2996}" type="pres">
      <dgm:prSet presAssocID="{0790327D-4B3A-4873-9B14-974E938F8C1A}" presName="sibTrans" presStyleCnt="0"/>
      <dgm:spPr/>
    </dgm:pt>
    <dgm:pt modelId="{A308C2FB-9E08-409A-87F0-72ABE6EC5877}" type="pres">
      <dgm:prSet presAssocID="{098F6A9B-F5A2-4685-BB72-F4FDB865E6E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13795D-D451-4CAB-98EC-33D5723B6199}" srcId="{FDE3D406-352F-45A1-B5CB-1AC40728254D}" destId="{80EDB8E7-AC2B-4C97-97B2-6BBFC3E0B415}" srcOrd="0" destOrd="0" parTransId="{755A162D-0BCC-4321-89D8-69CEAF233268}" sibTransId="{3315870E-8EE7-4011-9970-067696EF56A2}"/>
    <dgm:cxn modelId="{12FADDC6-B9E6-42E8-842C-1A98C17BDD5C}" type="presOf" srcId="{098F6A9B-F5A2-4685-BB72-F4FDB865E6E7}" destId="{A308C2FB-9E08-409A-87F0-72ABE6EC5877}" srcOrd="0" destOrd="0" presId="urn:microsoft.com/office/officeart/2005/8/layout/hProcess9"/>
    <dgm:cxn modelId="{FBD0277A-94E6-4548-82F8-FF5AB09AB562}" type="presOf" srcId="{FDE3D406-352F-45A1-B5CB-1AC40728254D}" destId="{36917335-64D8-419D-8402-AAC1623531FC}" srcOrd="0" destOrd="0" presId="urn:microsoft.com/office/officeart/2005/8/layout/hProcess9"/>
    <dgm:cxn modelId="{9396CA89-77C5-4802-9DB0-C90A386DE03C}" srcId="{FDE3D406-352F-45A1-B5CB-1AC40728254D}" destId="{0DBDF5A1-6166-48B4-A9D0-E837ACAA2C3C}" srcOrd="1" destOrd="0" parTransId="{48062A3E-5C56-4D13-96B0-AF420745C7E3}" sibTransId="{0790327D-4B3A-4873-9B14-974E938F8C1A}"/>
    <dgm:cxn modelId="{A1088C20-3F3A-4AB9-B17C-5A7D5F0B0A73}" type="presOf" srcId="{80EDB8E7-AC2B-4C97-97B2-6BBFC3E0B415}" destId="{C080A817-7435-4D1E-8609-AC09727EFBC4}" srcOrd="0" destOrd="0" presId="urn:microsoft.com/office/officeart/2005/8/layout/hProcess9"/>
    <dgm:cxn modelId="{7F1B0175-8801-421E-8C29-623FC663C339}" srcId="{FDE3D406-352F-45A1-B5CB-1AC40728254D}" destId="{098F6A9B-F5A2-4685-BB72-F4FDB865E6E7}" srcOrd="2" destOrd="0" parTransId="{74BAF46A-FB04-4DC6-9656-1650D9E3C4C4}" sibTransId="{F605AA16-54FF-4041-A860-EE268F93C2AC}"/>
    <dgm:cxn modelId="{444E28AA-768D-46B1-A638-BC782144B28C}" type="presOf" srcId="{0DBDF5A1-6166-48B4-A9D0-E837ACAA2C3C}" destId="{0C05EFE5-B454-4A6B-9B59-405721C6BC6A}" srcOrd="0" destOrd="0" presId="urn:microsoft.com/office/officeart/2005/8/layout/hProcess9"/>
    <dgm:cxn modelId="{82CC3E50-53BC-49C3-ABFE-555B5FD72E7F}" type="presParOf" srcId="{36917335-64D8-419D-8402-AAC1623531FC}" destId="{3D2B4711-6F4A-460B-8BBF-7F8C5E9853CC}" srcOrd="0" destOrd="0" presId="urn:microsoft.com/office/officeart/2005/8/layout/hProcess9"/>
    <dgm:cxn modelId="{6C8A8564-06E5-4305-9AEA-491D50050BF4}" type="presParOf" srcId="{36917335-64D8-419D-8402-AAC1623531FC}" destId="{1B3B5CAC-BE11-4C92-B7E4-BA8BEC89A5AF}" srcOrd="1" destOrd="0" presId="urn:microsoft.com/office/officeart/2005/8/layout/hProcess9"/>
    <dgm:cxn modelId="{20BC176F-887B-49EF-B18D-C8D71DD113F1}" type="presParOf" srcId="{1B3B5CAC-BE11-4C92-B7E4-BA8BEC89A5AF}" destId="{C080A817-7435-4D1E-8609-AC09727EFBC4}" srcOrd="0" destOrd="0" presId="urn:microsoft.com/office/officeart/2005/8/layout/hProcess9"/>
    <dgm:cxn modelId="{42C96F29-527B-4E0F-A07A-0C1616FBBAAE}" type="presParOf" srcId="{1B3B5CAC-BE11-4C92-B7E4-BA8BEC89A5AF}" destId="{E815BFDB-57C7-4BD9-B86B-24D03EC117A5}" srcOrd="1" destOrd="0" presId="urn:microsoft.com/office/officeart/2005/8/layout/hProcess9"/>
    <dgm:cxn modelId="{D753254E-7E7B-432F-8082-53431878F316}" type="presParOf" srcId="{1B3B5CAC-BE11-4C92-B7E4-BA8BEC89A5AF}" destId="{0C05EFE5-B454-4A6B-9B59-405721C6BC6A}" srcOrd="2" destOrd="0" presId="urn:microsoft.com/office/officeart/2005/8/layout/hProcess9"/>
    <dgm:cxn modelId="{6FB5DFB3-BC21-409E-B795-6FA86A4D9DE8}" type="presParOf" srcId="{1B3B5CAC-BE11-4C92-B7E4-BA8BEC89A5AF}" destId="{49BA82FB-14AA-486E-870D-E538FF3D2996}" srcOrd="3" destOrd="0" presId="urn:microsoft.com/office/officeart/2005/8/layout/hProcess9"/>
    <dgm:cxn modelId="{C6898497-DD55-409E-BF90-98D43EF41FAD}" type="presParOf" srcId="{1B3B5CAC-BE11-4C92-B7E4-BA8BEC89A5AF}" destId="{A308C2FB-9E08-409A-87F0-72ABE6EC5877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3B6FAB-C4D5-4DD9-A874-BCCE6A661743}" type="datetimeFigureOut">
              <a:rPr lang="es-ES"/>
              <a:pPr>
                <a:defRPr/>
              </a:pPr>
              <a:t>24/07/2010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_tradn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B04FF74-9526-4BD9-9261-C160AC8FE04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4FF74-9526-4BD9-9261-C160AC8FE046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isósceles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5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6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D1318B-81C9-47A3-91E4-7BFB7A03B5A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010A6-4E0A-4012-916D-98BE8BBEB6B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EE53-7A21-4380-B3DA-7FEB79F23C5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2A50D-E25A-47A1-B602-D70BF19959E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riángulo rectángulo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Triángulo isósceles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5 Conector recto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ECEE3-A0B4-45C2-A4CE-192795194E0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7BF4-F288-4DB6-924E-F6D806E4503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68550E7-25E7-427C-A6DF-2D242DEC317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2F215-EC78-4320-9E71-15FBCC8484F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5BA1-8FCE-445C-948A-F33C5B37741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C6896E9-79E7-472F-9F09-43D6E1944CC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0AD0B32-65D7-43D7-92DE-19D68E51FCF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0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43979C1C-D156-434E-84CA-10D2208C7F1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78" r:id="rId4"/>
    <p:sldLayoutId id="2147483786" r:id="rId5"/>
    <p:sldLayoutId id="2147483779" r:id="rId6"/>
    <p:sldLayoutId id="2147483780" r:id="rId7"/>
    <p:sldLayoutId id="2147483787" r:id="rId8"/>
    <p:sldLayoutId id="2147483788" r:id="rId9"/>
    <p:sldLayoutId id="2147483781" r:id="rId10"/>
    <p:sldLayoutId id="2147483782" r:id="rId11"/>
  </p:sldLayoutIdLst>
  <p:hf sldNum="0" hdr="0" ftr="0"/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diagramColors" Target="../diagrams/colors9.xml"/><Relationship Id="rId5" Type="http://schemas.openxmlformats.org/officeDocument/2006/relationships/diagramLayout" Target="../diagrams/layout8.xml"/><Relationship Id="rId10" Type="http://schemas.openxmlformats.org/officeDocument/2006/relationships/diagramQuickStyle" Target="../diagrams/quickStyle9.xml"/><Relationship Id="rId4" Type="http://schemas.openxmlformats.org/officeDocument/2006/relationships/diagramData" Target="../diagrams/data8.xml"/><Relationship Id="rId9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0.xml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7.jpeg"/><Relationship Id="rId9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404813"/>
            <a:ext cx="5040312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s-ES_tradnl" sz="5400" b="1" i="1" smtClean="0">
                <a:solidFill>
                  <a:srgbClr val="FFFF00"/>
                </a:solidFill>
              </a:rPr>
              <a:t>EDUCACION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5400" b="1" i="1" smtClean="0">
                <a:solidFill>
                  <a:srgbClr val="FFFF00"/>
                </a:solidFill>
              </a:rPr>
              <a:t>PARA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5400" b="1" i="1" smtClean="0">
                <a:solidFill>
                  <a:srgbClr val="FFFF00"/>
                </a:solidFill>
              </a:rPr>
              <a:t>EL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5400" b="1" i="1" smtClean="0">
                <a:solidFill>
                  <a:srgbClr val="FFFF00"/>
                </a:solidFill>
              </a:rPr>
              <a:t>SIGLO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_tradnl" sz="5400" b="1" i="1" smtClean="0">
                <a:solidFill>
                  <a:srgbClr val="FFFF00"/>
                </a:solidFill>
              </a:rPr>
              <a:t> XXI</a:t>
            </a:r>
          </a:p>
        </p:txBody>
      </p:sp>
      <p:sp>
        <p:nvSpPr>
          <p:cNvPr id="9219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0" y="6556375"/>
            <a:ext cx="2133600" cy="3016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995738" y="5791200"/>
            <a:ext cx="4629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3200" b="1">
                <a:latin typeface="Lucida Handwriting" pitchFamily="66" charset="0"/>
              </a:rPr>
              <a:t>Ciro  A. García I.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Century Gothic" pitchFamily="34" charset="0"/>
            </a:endParaRP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0" y="2786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>
              <a:latin typeface="Century Gothic" pitchFamily="34" charset="0"/>
            </a:endParaRPr>
          </a:p>
        </p:txBody>
      </p:sp>
      <p:pic>
        <p:nvPicPr>
          <p:cNvPr id="8199" name="Picture 12" descr="proyecto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620713"/>
            <a:ext cx="33559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3000372"/>
            <a:ext cx="8229600" cy="1474754"/>
          </a:xfrm>
        </p:spPr>
        <p:txBody>
          <a:bodyPr/>
          <a:lstStyle/>
          <a:p>
            <a:pPr algn="ctr"/>
            <a:r>
              <a:rPr lang="es-ES_tradnl" sz="4000" b="1" dirty="0" smtClean="0">
                <a:solidFill>
                  <a:srgbClr val="FFFF00"/>
                </a:solidFill>
                <a:latin typeface="Castellar" pitchFamily="18" charset="0"/>
              </a:rPr>
              <a:t> II - LA REVOLUCIÓN TECNOLÓGICA</a:t>
            </a:r>
            <a:endParaRPr lang="es-ES" sz="4000" b="1" dirty="0">
              <a:solidFill>
                <a:srgbClr val="FFFF00"/>
              </a:solidFill>
              <a:latin typeface="Castellar" pitchFamily="18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0" y="6556375"/>
            <a:ext cx="2133600" cy="3016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CIRO A.GARCIA 2009</a:t>
            </a:r>
            <a:endParaRPr lang="es-ES_trad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D:\Mis imágenes\IMAGENES\Photo2\j0315559.jpg"/>
          <p:cNvPicPr>
            <a:picLocks noChangeAspect="1" noChangeArrowheads="1"/>
          </p:cNvPicPr>
          <p:nvPr/>
        </p:nvPicPr>
        <p:blipFill>
          <a:blip r:embed="rId2">
            <a:lum bright="-52000"/>
          </a:blip>
          <a:srcRect/>
          <a:stretch>
            <a:fillRect/>
          </a:stretch>
        </p:blipFill>
        <p:spPr bwMode="auto">
          <a:xfrm>
            <a:off x="1976438" y="1889125"/>
            <a:ext cx="4524375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0" y="6381750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7916863" cy="1143000"/>
          </a:xfrm>
          <a:solidFill>
            <a:srgbClr val="FFFF00"/>
          </a:solidFill>
          <a:ln>
            <a:solidFill>
              <a:srgbClr val="0066FF"/>
            </a:solidFill>
          </a:ln>
        </p:spPr>
        <p:txBody>
          <a:bodyPr>
            <a:norm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s-ES_tradnl" sz="3600" dirty="0">
                <a:solidFill>
                  <a:srgbClr val="0066FF"/>
                </a:solidFill>
              </a:rPr>
              <a:t>CARACTERÍSTICAS SIGLO XXI</a:t>
            </a:r>
            <a:r>
              <a:rPr lang="es-ES_tradnl" sz="3600" dirty="0">
                <a:solidFill>
                  <a:srgbClr val="FFFF00"/>
                </a:solidFill>
              </a:rPr>
              <a:t/>
            </a:r>
            <a:br>
              <a:rPr lang="es-ES_tradnl" sz="3600" dirty="0">
                <a:solidFill>
                  <a:srgbClr val="FFFF00"/>
                </a:solidFill>
              </a:rPr>
            </a:br>
            <a:r>
              <a:rPr lang="es-ES_tradnl" sz="2700" dirty="0" smtClean="0">
                <a:solidFill>
                  <a:schemeClr val="accent5">
                    <a:lumMod val="75000"/>
                  </a:schemeClr>
                </a:solidFill>
              </a:rPr>
              <a:t>II</a:t>
            </a:r>
            <a:r>
              <a:rPr lang="es-ES_tradnl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s-ES_tradnl" sz="2400" dirty="0">
                <a:solidFill>
                  <a:srgbClr val="FFFF00"/>
                </a:solidFill>
              </a:rPr>
              <a:t> </a:t>
            </a:r>
            <a:r>
              <a:rPr lang="es-ES_tradnl" sz="2400" dirty="0">
                <a:solidFill>
                  <a:srgbClr val="339966"/>
                </a:solidFill>
                <a:latin typeface="Franklin Gothic Medium" pitchFamily="34" charset="0"/>
              </a:rPr>
              <a:t>LA REVOLUCIÓN </a:t>
            </a:r>
            <a:r>
              <a:rPr lang="es-ES_tradnl" sz="2400" dirty="0" smtClean="0">
                <a:solidFill>
                  <a:srgbClr val="339966"/>
                </a:solidFill>
                <a:latin typeface="Franklin Gothic Medium" pitchFamily="34" charset="0"/>
              </a:rPr>
              <a:t>TECNOLÓGICA 1</a:t>
            </a:r>
            <a:endParaRPr lang="es-ES_tradnl" sz="2400" dirty="0">
              <a:solidFill>
                <a:srgbClr val="339966"/>
              </a:solidFill>
              <a:latin typeface="Franklin Gothic Medium" pitchFamily="34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500034" y="1928802"/>
          <a:ext cx="79296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D:\Mis imágenes\IMAGENES\Photo2\j0315559.jpg"/>
          <p:cNvPicPr>
            <a:picLocks noChangeAspect="1" noChangeArrowheads="1"/>
          </p:cNvPicPr>
          <p:nvPr/>
        </p:nvPicPr>
        <p:blipFill>
          <a:blip r:embed="rId3">
            <a:lum brigh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0" y="6381750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7916863" cy="1143000"/>
          </a:xfrm>
          <a:solidFill>
            <a:srgbClr val="FFFF00"/>
          </a:solidFill>
          <a:ln>
            <a:solidFill>
              <a:srgbClr val="0066FF"/>
            </a:solidFill>
          </a:ln>
        </p:spPr>
        <p:txBody>
          <a:bodyPr>
            <a:norm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s-ES_tradnl" sz="3600" dirty="0">
                <a:solidFill>
                  <a:srgbClr val="0066FF"/>
                </a:solidFill>
              </a:rPr>
              <a:t>CARACTERÍSTICAS SIGLO XXI</a:t>
            </a:r>
            <a:r>
              <a:rPr lang="es-ES_tradnl" sz="3600" dirty="0">
                <a:solidFill>
                  <a:srgbClr val="FFFF00"/>
                </a:solidFill>
              </a:rPr>
              <a:t/>
            </a:r>
            <a:br>
              <a:rPr lang="es-ES_tradnl" sz="3600" dirty="0">
                <a:solidFill>
                  <a:srgbClr val="FFFF00"/>
                </a:solidFill>
              </a:rPr>
            </a:br>
            <a:r>
              <a:rPr lang="es-ES_tradnl" sz="2700" dirty="0" smtClean="0">
                <a:solidFill>
                  <a:schemeClr val="accent5">
                    <a:lumMod val="75000"/>
                  </a:schemeClr>
                </a:solidFill>
              </a:rPr>
              <a:t>II</a:t>
            </a:r>
            <a:r>
              <a:rPr lang="es-ES_tradnl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s-ES_tradnl" sz="2400" dirty="0">
                <a:solidFill>
                  <a:srgbClr val="FFFF00"/>
                </a:solidFill>
              </a:rPr>
              <a:t> </a:t>
            </a:r>
            <a:r>
              <a:rPr lang="es-ES_tradnl" sz="2400" dirty="0">
                <a:solidFill>
                  <a:srgbClr val="339966"/>
                </a:solidFill>
                <a:latin typeface="Franklin Gothic Medium" pitchFamily="34" charset="0"/>
              </a:rPr>
              <a:t>LA REVOLUCIÓN </a:t>
            </a:r>
            <a:r>
              <a:rPr lang="es-ES_tradnl" sz="2400" dirty="0" smtClean="0">
                <a:solidFill>
                  <a:srgbClr val="339966"/>
                </a:solidFill>
                <a:latin typeface="Franklin Gothic Medium" pitchFamily="34" charset="0"/>
              </a:rPr>
              <a:t>TECNOLÓGICA 1B</a:t>
            </a:r>
            <a:endParaRPr lang="es-ES_tradnl" sz="2400" dirty="0">
              <a:solidFill>
                <a:srgbClr val="339966"/>
              </a:solidFill>
              <a:latin typeface="Franklin Gothic Medium" pitchFamily="34" charset="0"/>
            </a:endParaRPr>
          </a:p>
        </p:txBody>
      </p:sp>
      <p:graphicFrame>
        <p:nvGraphicFramePr>
          <p:cNvPr id="10" name="9 Diagrama"/>
          <p:cNvGraphicFramePr/>
          <p:nvPr/>
        </p:nvGraphicFramePr>
        <p:xfrm>
          <a:off x="1571604" y="2071678"/>
          <a:ext cx="6096000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1500166" y="3643314"/>
          <a:ext cx="6096000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11 Llamada de flecha hacia arriba"/>
          <p:cNvSpPr/>
          <p:nvPr/>
        </p:nvSpPr>
        <p:spPr>
          <a:xfrm>
            <a:off x="1500166" y="5357826"/>
            <a:ext cx="5857916" cy="1057276"/>
          </a:xfrm>
          <a:prstGeom prst="up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solidFill>
                  <a:schemeClr val="accent5">
                    <a:lumMod val="75000"/>
                  </a:schemeClr>
                </a:solidFill>
              </a:rPr>
              <a:t>Nueva Revolución Tecnológica </a:t>
            </a:r>
            <a:endParaRPr lang="es-E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12 Llamada de flecha hacia abajo"/>
          <p:cNvSpPr/>
          <p:nvPr/>
        </p:nvSpPr>
        <p:spPr>
          <a:xfrm>
            <a:off x="1142976" y="1643050"/>
            <a:ext cx="6215106" cy="914400"/>
          </a:xfrm>
          <a:prstGeom prst="down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REVOLUCION TECNOLÓGICA </a:t>
            </a:r>
            <a:endParaRPr lang="es-E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fullImage" descr="cf00600e43987ecfdb8e312817522865.png señales de humo image by NANDA_039">
            <a:hlinkClick r:id="rId2" tooltip="&quot;Click to zoom out.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1857364"/>
            <a:ext cx="1287496" cy="119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9" descr="D:\Mis imágenes\IMAGENES\Photo2\j0315559.jpg"/>
          <p:cNvPicPr>
            <a:picLocks noChangeAspect="1" noChangeArrowheads="1"/>
          </p:cNvPicPr>
          <p:nvPr/>
        </p:nvPicPr>
        <p:blipFill>
          <a:blip r:embed="rId4">
            <a:lum bright="-52000"/>
          </a:blip>
          <a:srcRect/>
          <a:stretch>
            <a:fillRect/>
          </a:stretch>
        </p:blipFill>
        <p:spPr bwMode="auto">
          <a:xfrm>
            <a:off x="7672226" y="3214686"/>
            <a:ext cx="1471774" cy="150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7916863" cy="1143000"/>
          </a:xfrm>
          <a:solidFill>
            <a:srgbClr val="FFFF00"/>
          </a:solidFill>
          <a:ln>
            <a:solidFill>
              <a:srgbClr val="0066FF"/>
            </a:solidFill>
          </a:ln>
        </p:spPr>
        <p:txBody>
          <a:bodyPr>
            <a:norm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s-ES_tradnl" sz="3600" dirty="0">
                <a:solidFill>
                  <a:srgbClr val="0066FF"/>
                </a:solidFill>
              </a:rPr>
              <a:t>CARACTERÍSTICAS SIGLO XXI</a:t>
            </a:r>
            <a:r>
              <a:rPr lang="es-ES_tradnl" sz="3600" dirty="0">
                <a:solidFill>
                  <a:srgbClr val="FFFF00"/>
                </a:solidFill>
              </a:rPr>
              <a:t/>
            </a:r>
            <a:br>
              <a:rPr lang="es-ES_tradnl" sz="3600" dirty="0">
                <a:solidFill>
                  <a:srgbClr val="FFFF00"/>
                </a:solidFill>
              </a:rPr>
            </a:br>
            <a:r>
              <a:rPr lang="es-ES_tradnl" sz="2700" dirty="0" smtClean="0">
                <a:solidFill>
                  <a:schemeClr val="accent5">
                    <a:lumMod val="75000"/>
                  </a:schemeClr>
                </a:solidFill>
              </a:rPr>
              <a:t>II</a:t>
            </a:r>
            <a:r>
              <a:rPr lang="es-ES_tradnl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s-ES_tradnl" sz="2400" dirty="0">
                <a:solidFill>
                  <a:srgbClr val="FFFF00"/>
                </a:solidFill>
              </a:rPr>
              <a:t> </a:t>
            </a:r>
            <a:r>
              <a:rPr lang="es-ES_tradnl" sz="2400" dirty="0">
                <a:solidFill>
                  <a:srgbClr val="339966"/>
                </a:solidFill>
                <a:latin typeface="Franklin Gothic Medium" pitchFamily="34" charset="0"/>
              </a:rPr>
              <a:t>LA REVOLUCIÓN </a:t>
            </a:r>
            <a:r>
              <a:rPr lang="es-ES_tradnl" sz="2400" dirty="0" smtClean="0">
                <a:solidFill>
                  <a:srgbClr val="339966"/>
                </a:solidFill>
                <a:latin typeface="Franklin Gothic Medium" pitchFamily="34" charset="0"/>
              </a:rPr>
              <a:t>TECNOLÓGICA 2</a:t>
            </a:r>
            <a:endParaRPr lang="es-ES_tradnl" sz="2400" dirty="0">
              <a:solidFill>
                <a:srgbClr val="339966"/>
              </a:solidFill>
              <a:latin typeface="Franklin Gothic Medium" pitchFamily="34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214282" y="1714488"/>
          <a:ext cx="7215238" cy="4899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3" descr="D:\Mis imágenes\IMAGENES\Clipart\clipart\space\SPC037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5214926"/>
            <a:ext cx="16704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7916863" cy="1143000"/>
          </a:xfrm>
          <a:solidFill>
            <a:srgbClr val="FFFF00"/>
          </a:solidFill>
          <a:ln>
            <a:solidFill>
              <a:srgbClr val="0066FF"/>
            </a:solidFill>
          </a:ln>
        </p:spPr>
        <p:txBody>
          <a:bodyPr>
            <a:norm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s-ES_tradnl" sz="3600" dirty="0">
                <a:solidFill>
                  <a:srgbClr val="0066FF"/>
                </a:solidFill>
              </a:rPr>
              <a:t>CARACTERÍSTICAS SIGLO XXI</a:t>
            </a:r>
            <a:r>
              <a:rPr lang="es-ES_tradnl" sz="3600" dirty="0">
                <a:solidFill>
                  <a:srgbClr val="FFFF00"/>
                </a:solidFill>
              </a:rPr>
              <a:t/>
            </a:r>
            <a:br>
              <a:rPr lang="es-ES_tradnl" sz="3600" dirty="0">
                <a:solidFill>
                  <a:srgbClr val="FFFF00"/>
                </a:solidFill>
              </a:rPr>
            </a:br>
            <a:r>
              <a:rPr lang="es-ES_tradnl" sz="2700" dirty="0" smtClean="0">
                <a:solidFill>
                  <a:schemeClr val="accent5">
                    <a:lumMod val="75000"/>
                  </a:schemeClr>
                </a:solidFill>
              </a:rPr>
              <a:t>II</a:t>
            </a:r>
            <a:r>
              <a:rPr lang="es-ES_tradnl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s-ES_tradnl" sz="2400" dirty="0">
                <a:solidFill>
                  <a:srgbClr val="FFFF00"/>
                </a:solidFill>
              </a:rPr>
              <a:t> </a:t>
            </a:r>
            <a:r>
              <a:rPr lang="es-ES_tradnl" sz="2400" b="1" dirty="0" smtClean="0">
                <a:solidFill>
                  <a:srgbClr val="FFFF00"/>
                </a:solidFill>
                <a:latin typeface="+mn-lt"/>
              </a:rPr>
              <a:t>NUEVA </a:t>
            </a:r>
            <a:r>
              <a:rPr lang="es-ES_tradnl" sz="2400" b="1" dirty="0" smtClean="0">
                <a:solidFill>
                  <a:srgbClr val="339966"/>
                </a:solidFill>
                <a:latin typeface="+mn-lt"/>
              </a:rPr>
              <a:t>REVOLUCIÓN </a:t>
            </a:r>
            <a:r>
              <a:rPr lang="es-ES_tradnl" sz="2400" b="1" dirty="0">
                <a:solidFill>
                  <a:srgbClr val="339966"/>
                </a:solidFill>
                <a:latin typeface="+mn-lt"/>
              </a:rPr>
              <a:t>TECNOLÓGICA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358775" y="1857364"/>
          <a:ext cx="8499505" cy="4745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248400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7916863" cy="1143000"/>
          </a:xfrm>
          <a:solidFill>
            <a:srgbClr val="FFFF00"/>
          </a:solidFill>
          <a:ln>
            <a:solidFill>
              <a:srgbClr val="0066FF"/>
            </a:solidFill>
          </a:ln>
        </p:spPr>
        <p:txBody>
          <a:bodyPr>
            <a:normAutofit/>
          </a:bodyPr>
          <a:lstStyle/>
          <a:p>
            <a:pPr marL="484632" indent="0" algn="l" eaLnBrk="1" fontAlgn="auto" hangingPunct="1">
              <a:spcAft>
                <a:spcPts val="0"/>
              </a:spcAft>
              <a:defRPr/>
            </a:pPr>
            <a:r>
              <a:rPr lang="es-ES_tradnl" sz="3600" dirty="0">
                <a:solidFill>
                  <a:srgbClr val="0066FF"/>
                </a:solidFill>
              </a:rPr>
              <a:t>CARACTERÍSTICAS SIGLO XXI</a:t>
            </a:r>
            <a:r>
              <a:rPr lang="es-ES_tradnl" sz="3600" dirty="0">
                <a:solidFill>
                  <a:srgbClr val="FFFF00"/>
                </a:solidFill>
              </a:rPr>
              <a:t/>
            </a:r>
            <a:br>
              <a:rPr lang="es-ES_tradnl" sz="3600" dirty="0">
                <a:solidFill>
                  <a:srgbClr val="FFFF00"/>
                </a:solidFill>
              </a:rPr>
            </a:br>
            <a:r>
              <a:rPr lang="es-ES_tradnl" sz="2700" dirty="0" smtClean="0">
                <a:solidFill>
                  <a:schemeClr val="accent5">
                    <a:lumMod val="75000"/>
                  </a:schemeClr>
                </a:solidFill>
              </a:rPr>
              <a:t>II</a:t>
            </a:r>
            <a:r>
              <a:rPr lang="es-ES_tradnl" sz="24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es-ES_tradnl" sz="2400" dirty="0">
                <a:solidFill>
                  <a:srgbClr val="FFFF00"/>
                </a:solidFill>
              </a:rPr>
              <a:t> </a:t>
            </a:r>
            <a:r>
              <a:rPr lang="es-ES_tradnl" sz="2400" dirty="0">
                <a:solidFill>
                  <a:srgbClr val="339966"/>
                </a:solidFill>
                <a:latin typeface="Franklin Gothic Medium" pitchFamily="34" charset="0"/>
              </a:rPr>
              <a:t>LA </a:t>
            </a:r>
            <a:r>
              <a:rPr lang="es-ES_tradnl" sz="2400" dirty="0" smtClean="0">
                <a:solidFill>
                  <a:srgbClr val="339966"/>
                </a:solidFill>
                <a:latin typeface="Franklin Gothic Medium" pitchFamily="34" charset="0"/>
              </a:rPr>
              <a:t>NUEVA REVOLUCIÓN TECNOLÓGICA</a:t>
            </a:r>
            <a:endParaRPr lang="es-ES_tradnl" sz="2400" dirty="0">
              <a:solidFill>
                <a:srgbClr val="339966"/>
              </a:solidFill>
              <a:latin typeface="Franklin Gothic Medium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4282" y="1643050"/>
            <a:ext cx="315701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ATRIBUTOS DE LAS NTI</a:t>
            </a:r>
            <a:endParaRPr lang="es-ES" sz="2000" b="1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214282" y="2071678"/>
          <a:ext cx="857256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303213"/>
            <a:ext cx="8002588" cy="91598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_tradnl" sz="3600" dirty="0">
                <a:solidFill>
                  <a:srgbClr val="0066FF"/>
                </a:solidFill>
              </a:rPr>
              <a:t>CARACTERÍSTICAS SIGLO XXI</a:t>
            </a:r>
            <a:br>
              <a:rPr lang="es-ES_tradnl" sz="3600" dirty="0">
                <a:solidFill>
                  <a:srgbClr val="0066FF"/>
                </a:solidFill>
              </a:rPr>
            </a:br>
            <a:r>
              <a:rPr lang="es-ES_tradnl" sz="2700" dirty="0" smtClean="0">
                <a:solidFill>
                  <a:srgbClr val="0066FF"/>
                </a:solidFill>
              </a:rPr>
              <a:t>I</a:t>
            </a:r>
            <a:r>
              <a:rPr lang="es-ES_tradnl" sz="2700" dirty="0" smtClean="0">
                <a:solidFill>
                  <a:srgbClr val="FF0000"/>
                </a:solidFill>
              </a:rPr>
              <a:t>I</a:t>
            </a:r>
            <a:r>
              <a:rPr lang="es-ES_tradnl" sz="2400" dirty="0">
                <a:solidFill>
                  <a:srgbClr val="FF0000"/>
                </a:solidFill>
              </a:rPr>
              <a:t>. LA REVOLUCIÓN TECNOLÓGICA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14282" y="1357298"/>
            <a:ext cx="3157018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ATRIBUTOS DE LAS NTI</a:t>
            </a:r>
            <a:endParaRPr lang="es-ES" sz="2000" b="1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142844" y="1928802"/>
          <a:ext cx="8786874" cy="492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1617630"/>
          </a:xfrm>
        </p:spPr>
        <p:txBody>
          <a:bodyPr/>
          <a:lstStyle/>
          <a:p>
            <a:pPr algn="ctr"/>
            <a:r>
              <a:rPr lang="es-CO" sz="4000" dirty="0" smtClean="0">
                <a:solidFill>
                  <a:srgbClr val="FFFF00"/>
                </a:solidFill>
                <a:latin typeface="Castellar" pitchFamily="18" charset="0"/>
              </a:rPr>
              <a:t>III - </a:t>
            </a:r>
            <a:r>
              <a:rPr lang="es-CO" sz="4000" dirty="0" smtClean="0">
                <a:solidFill>
                  <a:srgbClr val="FFFF00"/>
                </a:solidFill>
                <a:latin typeface="Algerian" pitchFamily="82" charset="0"/>
              </a:rPr>
              <a:t>LA SOCIEDAD DEL CONOCIMIENTO </a:t>
            </a:r>
            <a:endParaRPr lang="es-ES" sz="4000" dirty="0">
              <a:solidFill>
                <a:srgbClr val="FFFF00"/>
              </a:solidFill>
              <a:latin typeface="Castellar" pitchFamily="18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0" y="6577034"/>
            <a:ext cx="2133600" cy="280966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CIRO A.GARCIA 2009</a:t>
            </a:r>
            <a:endParaRPr lang="es-ES_trad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0" y="6556375"/>
            <a:ext cx="2133600" cy="3016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_tradnl" sz="3200" dirty="0">
                <a:solidFill>
                  <a:srgbClr val="0066FF"/>
                </a:solidFill>
              </a:rPr>
              <a:t>CARACTERÍSTICAS SIGLO XXI</a:t>
            </a:r>
            <a:r>
              <a:rPr lang="es-ES_tradnl" dirty="0">
                <a:solidFill>
                  <a:srgbClr val="0066FF"/>
                </a:solidFill>
              </a:rPr>
              <a:t/>
            </a:r>
            <a:br>
              <a:rPr lang="es-ES_tradnl" dirty="0">
                <a:solidFill>
                  <a:srgbClr val="0066FF"/>
                </a:solidFill>
              </a:rPr>
            </a:br>
            <a:r>
              <a:rPr lang="es-ES_tradnl" sz="2400" dirty="0">
                <a:solidFill>
                  <a:srgbClr val="FF0000"/>
                </a:solidFill>
              </a:rPr>
              <a:t>III. </a:t>
            </a:r>
            <a:r>
              <a:rPr lang="es-ES_tradnl" sz="2400" i="1" dirty="0">
                <a:solidFill>
                  <a:srgbClr val="FF0000"/>
                </a:solidFill>
              </a:rPr>
              <a:t>EL CONOCIMIENTO COMO NUEVO CAPITAL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857364"/>
          <a:ext cx="835824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0" y="6556375"/>
            <a:ext cx="2133600" cy="3016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sp>
        <p:nvSpPr>
          <p:cNvPr id="1136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4850"/>
          </a:xfrm>
          <a:solidFill>
            <a:schemeClr val="tx1"/>
          </a:solidFill>
          <a:ln>
            <a:solidFill>
              <a:schemeClr val="hlink"/>
            </a:solidFill>
          </a:ln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_tradnl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itchFamily="34" charset="0"/>
              </a:rPr>
              <a:t>RETOS PARA LA EDUCACION</a:t>
            </a:r>
            <a:r>
              <a:rPr lang="es-ES_tradnl" sz="27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214282" y="1071546"/>
          <a:ext cx="892971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6 Imagen" descr="imagepeople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275138"/>
            <a:ext cx="2428875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1071563" y="1643063"/>
            <a:ext cx="6643687" cy="2428875"/>
          </a:xfrm>
        </p:spPr>
        <p:txBody>
          <a:bodyPr/>
          <a:lstStyle/>
          <a:p>
            <a:pPr eaLnBrk="1" hangingPunct="1"/>
            <a:r>
              <a:rPr lang="es-ES_tradnl" dirty="0" smtClean="0">
                <a:solidFill>
                  <a:srgbClr val="FFFF00"/>
                </a:solidFill>
              </a:rPr>
              <a:t>El proceso de Globalización</a:t>
            </a:r>
          </a:p>
          <a:p>
            <a:pPr eaLnBrk="1" hangingPunct="1"/>
            <a:r>
              <a:rPr lang="es-ES_tradnl" dirty="0" smtClean="0">
                <a:solidFill>
                  <a:srgbClr val="FFFF00"/>
                </a:solidFill>
              </a:rPr>
              <a:t>La Revolución Tecnológica</a:t>
            </a:r>
          </a:p>
          <a:p>
            <a:pPr eaLnBrk="1" hangingPunct="1"/>
            <a:r>
              <a:rPr lang="es-ES_tradnl" dirty="0" smtClean="0">
                <a:solidFill>
                  <a:srgbClr val="FFFF00"/>
                </a:solidFill>
              </a:rPr>
              <a:t>El conocimiento como nueva forma de capital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8596" y="285728"/>
            <a:ext cx="7916863" cy="1143000"/>
          </a:xfrm>
          <a:prstGeom prst="rect">
            <a:avLst/>
          </a:prstGeom>
          <a:solidFill>
            <a:srgbClr val="FFFF00"/>
          </a:solidFill>
          <a:ln>
            <a:solidFill>
              <a:srgbClr val="0066FF"/>
            </a:solidFill>
          </a:ln>
        </p:spPr>
        <p:txBody>
          <a:bodyPr anchor="ctr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es-ES_tradnl" sz="3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66FF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CARACTERÍSTICAS SIGLO XXI</a:t>
            </a:r>
            <a:r>
              <a:rPr lang="es-ES_tradnl" sz="3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s-ES_tradnl" sz="36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FF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s-ES_tradnl" sz="24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339966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Franklin Gothic Medium" pitchFamily="34" charset="0"/>
              <a:ea typeface="+mj-ea"/>
              <a:cs typeface="+mj-cs"/>
            </a:endParaRPr>
          </a:p>
        </p:txBody>
      </p:sp>
      <p:pic>
        <p:nvPicPr>
          <p:cNvPr id="9221" name="7 Imagen" descr="mapa_ubi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4214813"/>
            <a:ext cx="264318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8 Imagen" descr="mano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4572000"/>
            <a:ext cx="27813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Marcador de fecha"/>
          <p:cNvSpPr>
            <a:spLocks noGrp="1"/>
          </p:cNvSpPr>
          <p:nvPr>
            <p:ph type="dt" sz="quarter" idx="10"/>
          </p:nvPr>
        </p:nvSpPr>
        <p:spPr>
          <a:xfrm>
            <a:off x="0" y="6556375"/>
            <a:ext cx="2133600" cy="301625"/>
          </a:xfrm>
        </p:spPr>
        <p:txBody>
          <a:bodyPr/>
          <a:lstStyle/>
          <a:p>
            <a:pPr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fecha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785794"/>
            <a:ext cx="82296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altLang="zh-TW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charset="-120"/>
              </a:rPr>
              <a:t>1.-</a:t>
            </a:r>
            <a:r>
              <a:rPr lang="es-E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itchFamily="34" charset="0"/>
                <a:ea typeface="新細明體" charset="-120"/>
              </a:rPr>
              <a:t>Para convertir la información en conocimiento se requiere APRENDER A APRENDER</a:t>
            </a:r>
            <a:endParaRPr lang="es-ES_tradnl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itannic Bol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214290"/>
            <a:ext cx="23038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SOLUCIONES </a:t>
            </a:r>
            <a:endParaRPr lang="es-ES" sz="2400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2071678"/>
          <a:ext cx="8643966" cy="478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0" y="6556375"/>
            <a:ext cx="2133600" cy="3016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596" y="214290"/>
            <a:ext cx="23038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SOLUCIONES </a:t>
            </a:r>
            <a:endParaRPr lang="es-ES" sz="2400" b="1" dirty="0"/>
          </a:p>
        </p:txBody>
      </p:sp>
      <p:sp>
        <p:nvSpPr>
          <p:cNvPr id="6" name="5 Llamada de flecha hacia abajo"/>
          <p:cNvSpPr/>
          <p:nvPr/>
        </p:nvSpPr>
        <p:spPr>
          <a:xfrm>
            <a:off x="1571604" y="714356"/>
            <a:ext cx="6072230" cy="9144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新細明體" charset="-120"/>
              </a:rPr>
              <a:t>Si para convertir la información en conocimiento se requiere APRENDER A APRENDER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786182" y="1643050"/>
            <a:ext cx="1691489" cy="387798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es-ES" altLang="zh-TW" sz="2400" dirty="0" smtClean="0">
                <a:latin typeface="Verdana" pitchFamily="34" charset="0"/>
                <a:ea typeface="新細明體" charset="-120"/>
              </a:rPr>
              <a:t>Entonces </a:t>
            </a:r>
          </a:p>
        </p:txBody>
      </p:sp>
      <p:sp>
        <p:nvSpPr>
          <p:cNvPr id="10" name="9 Llamada de flecha hacia abajo"/>
          <p:cNvSpPr/>
          <p:nvPr/>
        </p:nvSpPr>
        <p:spPr>
          <a:xfrm>
            <a:off x="5072066" y="2357430"/>
            <a:ext cx="4071934" cy="2357454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b="1" dirty="0" smtClean="0">
                <a:latin typeface="Verdana" pitchFamily="34" charset="0"/>
                <a:ea typeface="新細明體" charset="-120"/>
              </a:rPr>
              <a:t>Se trata de enseñar a pensar, de aprender a enlazar lo ya se sabe y se conoce con el conocimiento nuevo para hacerlo conocimiento propio</a:t>
            </a:r>
            <a:endParaRPr lang="es-ES" b="1" dirty="0"/>
          </a:p>
        </p:txBody>
      </p:sp>
      <p:sp>
        <p:nvSpPr>
          <p:cNvPr id="11" name="10 Llamada de flecha hacia abajo"/>
          <p:cNvSpPr/>
          <p:nvPr/>
        </p:nvSpPr>
        <p:spPr>
          <a:xfrm>
            <a:off x="642910" y="2285992"/>
            <a:ext cx="3714776" cy="2286016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s-ES" altLang="zh-TW" b="1" dirty="0" smtClean="0">
                <a:latin typeface="Verdana" pitchFamily="34" charset="0"/>
                <a:ea typeface="新細明體" charset="-120"/>
              </a:rPr>
              <a:t>Ya no se trata de proveer un  cúmulo de saberes, porque hoy esto no es posible ni necesario </a:t>
            </a:r>
          </a:p>
        </p:txBody>
      </p:sp>
      <p:sp>
        <p:nvSpPr>
          <p:cNvPr id="12" name="11 Documento"/>
          <p:cNvSpPr/>
          <p:nvPr/>
        </p:nvSpPr>
        <p:spPr>
          <a:xfrm>
            <a:off x="2428860" y="4786322"/>
            <a:ext cx="4857784" cy="1357322"/>
          </a:xfrm>
          <a:prstGeom prst="flowChartDocumen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80000"/>
              </a:lnSpc>
            </a:pPr>
            <a:r>
              <a:rPr lang="es-ES" altLang="zh-TW" b="1" dirty="0" smtClean="0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Para que esto suceda el aprendizaje debe ser personal, significativo y relevante</a:t>
            </a:r>
            <a:endParaRPr lang="es-ES_tradnl" b="1" dirty="0" smtClean="0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0" y="6556375"/>
            <a:ext cx="2133600" cy="3016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sp>
        <p:nvSpPr>
          <p:cNvPr id="5" name="4 CuadroTexto"/>
          <p:cNvSpPr txBox="1"/>
          <p:nvPr/>
        </p:nvSpPr>
        <p:spPr>
          <a:xfrm>
            <a:off x="428596" y="214290"/>
            <a:ext cx="23038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SOLUCIONES </a:t>
            </a:r>
            <a:endParaRPr lang="es-ES" sz="2400" b="1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285720" y="785794"/>
          <a:ext cx="842968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Marcador de fecha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/>
              <a:t>CIRO A.GARCIA 2009</a:t>
            </a:r>
            <a:endParaRPr lang="es-ES_tradnl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5992"/>
            <a:ext cx="9144000" cy="457200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zh-TW" sz="400" dirty="0" smtClean="0">
              <a:ea typeface="新細明體" charset="-12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zh-TW" sz="400" dirty="0" smtClean="0"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endParaRPr lang="es-ES" altLang="zh-TW" sz="400" dirty="0" smtClean="0"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endParaRPr lang="es-ES" altLang="zh-TW" sz="2400" dirty="0" smtClean="0">
              <a:latin typeface="Verdana" pitchFamily="34" charset="0"/>
              <a:ea typeface="新細明體" charset="-12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214290"/>
            <a:ext cx="23038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SOLUCIONES </a:t>
            </a:r>
            <a:endParaRPr lang="es-ES" sz="2400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500034" y="2071678"/>
          <a:ext cx="8358246" cy="456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Elipse"/>
          <p:cNvSpPr/>
          <p:nvPr/>
        </p:nvSpPr>
        <p:spPr>
          <a:xfrm>
            <a:off x="714348" y="642918"/>
            <a:ext cx="7858180" cy="14287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zh-TW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itannic Bold" pitchFamily="34" charset="0"/>
                <a:ea typeface="新細明體" charset="-120"/>
              </a:rPr>
              <a:t>3A.- Para definir qué conocimiento es pertinente, oportuno y adecuado frente a una necesidad o problema, de carácter individual o comunitario, se necesita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0" y="6556375"/>
            <a:ext cx="2133600" cy="3016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sp>
        <p:nvSpPr>
          <p:cNvPr id="263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571480"/>
            <a:ext cx="8569325" cy="1143008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" altLang="zh-TW" sz="2000" dirty="0">
                <a:solidFill>
                  <a:schemeClr val="bg1"/>
                </a:solidFill>
                <a:effectLst/>
                <a:latin typeface="Britannic Bold" pitchFamily="34" charset="0"/>
                <a:ea typeface="新細明體" charset="-120"/>
              </a:rPr>
              <a:t>3B.- </a:t>
            </a:r>
            <a:r>
              <a:rPr lang="es-ES" altLang="zh-TW" sz="2400" dirty="0">
                <a:solidFill>
                  <a:schemeClr val="bg1"/>
                </a:solidFill>
                <a:effectLst/>
                <a:latin typeface="Britannic Bold" pitchFamily="34" charset="0"/>
                <a:ea typeface="新細明體" charset="-120"/>
              </a:rPr>
              <a:t>Para definir qué conocimiento es pertinente, oportuno y adecuado frente a una necesidad o problema, de carácter individual o comunitario, </a:t>
            </a:r>
            <a:endParaRPr lang="es-ES_tradnl" sz="2400" dirty="0">
              <a:solidFill>
                <a:schemeClr val="bg1"/>
              </a:solidFill>
              <a:effectLst/>
              <a:latin typeface="Britannic Bold" pitchFamily="34" charset="0"/>
              <a:ea typeface="新細明體" charset="-12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596" y="214290"/>
            <a:ext cx="230383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SOLUCIONES </a:t>
            </a:r>
            <a:endParaRPr lang="es-ES" sz="2400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14282" y="1928802"/>
          <a:ext cx="864399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0" y="6556375"/>
            <a:ext cx="2133600" cy="3016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18488" cy="511156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_tradnl" sz="2400" dirty="0" smtClean="0">
                <a:solidFill>
                  <a:schemeClr val="hlink"/>
                </a:solidFill>
                <a:effectLst/>
              </a:rPr>
              <a:t>EDUCACION </a:t>
            </a:r>
            <a:r>
              <a:rPr lang="es-ES_tradnl" sz="2400" dirty="0">
                <a:solidFill>
                  <a:schemeClr val="hlink"/>
                </a:solidFill>
                <a:effectLst/>
              </a:rPr>
              <a:t>– PRODUCTIVIDAD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690546" y="857232"/>
          <a:ext cx="845345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0" y="6556375"/>
            <a:ext cx="2133600" cy="3016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285728"/>
            <a:ext cx="8229600" cy="706438"/>
          </a:xfrm>
          <a:solidFill>
            <a:schemeClr val="tx1"/>
          </a:solidFill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s-ES_trad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LAS COMPETENCIAS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214282" y="1397000"/>
          <a:ext cx="8929718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aulapt.files.wordpress.com/2008/11/ser-competente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1" y="2571744"/>
            <a:ext cx="3929090" cy="257176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>
              <a:defRPr/>
            </a:pPr>
            <a:r>
              <a:rPr lang="es-ES_tradnl" dirty="0" smtClean="0">
                <a:solidFill>
                  <a:schemeClr val="bg1"/>
                </a:solidFill>
              </a:rPr>
              <a:t>LAS COMPETENCIAS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>
          <a:xfrm>
            <a:off x="0" y="6556375"/>
            <a:ext cx="2133600" cy="3016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CIRO A.GARCIA 2009</a:t>
            </a:r>
            <a:endParaRPr lang="es-ES_tradnl" dirty="0"/>
          </a:p>
        </p:txBody>
      </p:sp>
      <p:sp>
        <p:nvSpPr>
          <p:cNvPr id="4" name="3 Rectángulo"/>
          <p:cNvSpPr/>
          <p:nvPr/>
        </p:nvSpPr>
        <p:spPr>
          <a:xfrm>
            <a:off x="4071938" y="1785939"/>
            <a:ext cx="5072062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2400" b="1" dirty="0">
                <a:solidFill>
                  <a:srgbClr val="FFC000"/>
                </a:solidFill>
              </a:rPr>
              <a:t>La competencia es “un saber hacer” frente a una tarea específica, la cual se hace evidente cuando el sujeto entra en contacto con ella. </a:t>
            </a: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_tradnl" sz="2400" dirty="0">
              <a:solidFill>
                <a:srgbClr val="FFC000"/>
              </a:solidFill>
            </a:endParaRPr>
          </a:p>
          <a:p>
            <a:pPr marL="448056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_tradnl" sz="2400" dirty="0">
                <a:solidFill>
                  <a:srgbClr val="FFC000"/>
                </a:solidFill>
              </a:rPr>
              <a:t>Una competencia supone conocimientos, saberes y habilidades </a:t>
            </a:r>
            <a:r>
              <a:rPr lang="es-ES_tradnl" sz="2400" dirty="0" smtClean="0">
                <a:solidFill>
                  <a:srgbClr val="FFC000"/>
                </a:solidFill>
              </a:rPr>
              <a:t>y valores que </a:t>
            </a:r>
            <a:r>
              <a:rPr lang="es-ES_tradnl" sz="2400" dirty="0">
                <a:solidFill>
                  <a:srgbClr val="FFC000"/>
                </a:solidFill>
              </a:rPr>
              <a:t>emergen en la interacción que se establece entre el individuo y la tarea y que no siempre están de antemano</a:t>
            </a:r>
            <a:r>
              <a:rPr lang="es-ES_tradnl" sz="2400" dirty="0">
                <a:solidFill>
                  <a:schemeClr val="accent5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0" y="6556375"/>
            <a:ext cx="2133600" cy="3016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rgbClr val="FFFF00"/>
          </a:solidFill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es-ES_tradnl" sz="3200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LAS COMPETENCIAS ESPECÍFICAS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00034" y="1000108"/>
            <a:ext cx="30957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ES" altLang="zh-TW" sz="2000" b="1" dirty="0" smtClean="0">
                <a:solidFill>
                  <a:srgbClr val="FFFF00"/>
                </a:solidFill>
                <a:latin typeface="Verdana" pitchFamily="34" charset="0"/>
                <a:ea typeface="新細明體" charset="-120"/>
              </a:rPr>
              <a:t>HACEN REFERENCIA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214282" y="1571612"/>
          <a:ext cx="864399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55"/>
          </a:xfrm>
        </p:spPr>
        <p:txBody>
          <a:bodyPr/>
          <a:lstStyle/>
          <a:p>
            <a:pPr algn="ctr">
              <a:defRPr/>
            </a:pPr>
            <a:r>
              <a:rPr lang="es-ES_tradnl" sz="2800" b="1" smtClean="0">
                <a:solidFill>
                  <a:srgbClr val="FFFF00"/>
                </a:solidFill>
              </a:rPr>
              <a:t>REQUISITO PARA SER COMPETENTE </a:t>
            </a:r>
            <a:endParaRPr lang="es-ES_tradnl" sz="2800" b="1" dirty="0">
              <a:solidFill>
                <a:srgbClr val="FFFF00"/>
              </a:solidFill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CIRO A.GARCIA 2009</a:t>
            </a:r>
            <a:endParaRPr lang="es-ES_tradnl"/>
          </a:p>
        </p:txBody>
      </p:sp>
      <p:graphicFrame>
        <p:nvGraphicFramePr>
          <p:cNvPr id="8" name="7 Diagrama"/>
          <p:cNvGraphicFramePr/>
          <p:nvPr/>
        </p:nvGraphicFramePr>
        <p:xfrm>
          <a:off x="428596" y="1142984"/>
          <a:ext cx="85725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3232944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rgbClr val="FFFF00"/>
                </a:solidFill>
                <a:latin typeface="Castellar" pitchFamily="18" charset="0"/>
              </a:rPr>
              <a:t>I. EL PROCESO DE GLOBALIZACION </a:t>
            </a:r>
            <a:endParaRPr lang="es-ES" b="1" dirty="0">
              <a:solidFill>
                <a:srgbClr val="FFFF00"/>
              </a:solidFill>
              <a:latin typeface="Castellar" pitchFamily="18" charset="0"/>
            </a:endParaRP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0" y="6556375"/>
            <a:ext cx="2133600" cy="3016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CIRO A.GARCIA 2009</a:t>
            </a:r>
            <a:endParaRPr lang="es-ES_tradn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pd.fotolog.com/photo/29/16/95/hope_123/1264590148581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762500" cy="47625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43240" y="214290"/>
            <a:ext cx="5729270" cy="6357982"/>
          </a:xfrm>
          <a:noFill/>
        </p:spPr>
        <p:txBody>
          <a:bodyPr>
            <a:normAutofit/>
          </a:bodyPr>
          <a:lstStyle/>
          <a:p>
            <a:pPr algn="ctr"/>
            <a:r>
              <a:rPr lang="es-ES" altLang="zh-TW" sz="4400" b="1" dirty="0" smtClean="0">
                <a:latin typeface="Castellar" pitchFamily="18" charset="0"/>
                <a:ea typeface="新細明體" charset="-120"/>
              </a:rPr>
              <a:t/>
            </a:r>
            <a:br>
              <a:rPr lang="es-ES" altLang="zh-TW" sz="4400" b="1" dirty="0" smtClean="0">
                <a:latin typeface="Castellar" pitchFamily="18" charset="0"/>
                <a:ea typeface="新細明體" charset="-120"/>
              </a:rPr>
            </a:br>
            <a:r>
              <a:rPr lang="es-ES" altLang="zh-TW" sz="4400" b="1" dirty="0" smtClean="0">
                <a:solidFill>
                  <a:srgbClr val="FFFF00"/>
                </a:solidFill>
                <a:latin typeface="Castellar" pitchFamily="18" charset="0"/>
                <a:ea typeface="新細明體" charset="-120"/>
              </a:rPr>
              <a:t>ESTAS CONCEPCIONES LLEVAN A EXIGIR UNA NUEVA EDUCACIÓN</a:t>
            </a:r>
            <a:r>
              <a:rPr lang="es-ES" altLang="zh-TW" sz="4400" b="1" dirty="0" smtClean="0">
                <a:latin typeface="Castellar" pitchFamily="18" charset="0"/>
                <a:ea typeface="新細明體" charset="-120"/>
              </a:rPr>
              <a:t/>
            </a:r>
            <a:br>
              <a:rPr lang="es-ES" altLang="zh-TW" sz="4400" b="1" dirty="0" smtClean="0">
                <a:latin typeface="Castellar" pitchFamily="18" charset="0"/>
                <a:ea typeface="新細明體" charset="-120"/>
              </a:rPr>
            </a:br>
            <a:endParaRPr lang="es-ES" b="1" dirty="0">
              <a:latin typeface="Castellar" pitchFamily="18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0" y="6556375"/>
            <a:ext cx="2133600" cy="3016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CIRO A.GARCIA 2009</a:t>
            </a:r>
            <a:endParaRPr lang="es-ES_tradn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Marcador de fecha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/>
              <a:t>CIRO A.GARCIA 2009</a:t>
            </a:r>
            <a:endParaRPr lang="es-ES_tradnl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142844" y="500042"/>
          <a:ext cx="8715436" cy="595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0" y="6556375"/>
            <a:ext cx="2133600" cy="3016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500034" y="785794"/>
          <a:ext cx="814393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Marcador de fecha"/>
          <p:cNvSpPr>
            <a:spLocks noGrp="1"/>
          </p:cNvSpPr>
          <p:nvPr>
            <p:ph type="dt" sz="quarter" idx="10"/>
          </p:nvPr>
        </p:nvSpPr>
        <p:spPr bwMode="auto">
          <a:xfrm>
            <a:off x="0" y="6556375"/>
            <a:ext cx="2133600" cy="3016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214282" y="214290"/>
          <a:ext cx="8643998" cy="617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31820"/>
          </a:xfrm>
        </p:spPr>
        <p:txBody>
          <a:bodyPr/>
          <a:lstStyle/>
          <a:p>
            <a:pPr algn="ctr">
              <a:defRPr/>
            </a:pPr>
            <a:r>
              <a:rPr lang="es-ES_tradnl" b="1" dirty="0" smtClean="0">
                <a:solidFill>
                  <a:srgbClr val="FFC000"/>
                </a:solidFill>
                <a:latin typeface="Lucida Handwriting" pitchFamily="66" charset="0"/>
              </a:rPr>
              <a:t>CONCLUSIÓN</a:t>
            </a:r>
            <a:endParaRPr lang="es-ES_tradnl" b="1" dirty="0">
              <a:solidFill>
                <a:srgbClr val="FFC000"/>
              </a:solidFill>
              <a:latin typeface="Lucida Handwriting" pitchFamily="66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>
          <a:xfrm>
            <a:off x="0" y="6556375"/>
            <a:ext cx="2133600" cy="3016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CIRO A.GARCIA 2009</a:t>
            </a:r>
            <a:endParaRPr lang="es-ES_tradnl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0" y="1071546"/>
          <a:ext cx="88582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643602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chemeClr val="tx1"/>
                </a:solidFill>
                <a:effectLst/>
              </a:rPr>
              <a:t>Alguien afirmó</a:t>
            </a:r>
            <a:r>
              <a:rPr lang="es-CO" b="1" dirty="0" smtClean="0">
                <a:effectLst/>
              </a:rPr>
              <a:t>:</a:t>
            </a:r>
            <a:br>
              <a:rPr lang="es-CO" b="1" dirty="0" smtClean="0">
                <a:effectLst/>
              </a:rPr>
            </a:br>
            <a:r>
              <a:rPr lang="es-CO" b="1" dirty="0" smtClean="0">
                <a:effectLst/>
              </a:rPr>
              <a:t/>
            </a:r>
            <a:br>
              <a:rPr lang="es-CO" b="1" dirty="0" smtClean="0">
                <a:effectLst/>
              </a:rPr>
            </a:br>
            <a:r>
              <a:rPr lang="es-CO" b="1" dirty="0" smtClean="0">
                <a:effectLst/>
              </a:rPr>
              <a:t>“</a:t>
            </a:r>
            <a:r>
              <a:rPr lang="es-CO" b="1" dirty="0" smtClean="0">
                <a:solidFill>
                  <a:srgbClr val="FFFF00"/>
                </a:solidFill>
                <a:effectLst/>
              </a:rPr>
              <a:t>Nuestros estudiantes no nos oyen y tienen razón, ellos saben que seguir nuestras recomendaciones equivaldría a vivir en lo obsoleto” </a:t>
            </a:r>
            <a:br>
              <a:rPr lang="es-CO" b="1" dirty="0" smtClean="0">
                <a:solidFill>
                  <a:srgbClr val="FFFF00"/>
                </a:solidFill>
                <a:effectLst/>
              </a:rPr>
            </a:br>
            <a:r>
              <a:rPr lang="es-CO" b="1" dirty="0" smtClean="0">
                <a:effectLst/>
              </a:rPr>
              <a:t/>
            </a:r>
            <a:br>
              <a:rPr lang="es-CO" b="1" dirty="0" smtClean="0">
                <a:effectLst/>
              </a:rPr>
            </a:br>
            <a:r>
              <a:rPr lang="es-CO" sz="6700" b="1" dirty="0" smtClean="0">
                <a:solidFill>
                  <a:schemeClr val="tx1"/>
                </a:solidFill>
                <a:effectLst/>
              </a:rPr>
              <a:t>¿</a:t>
            </a:r>
            <a:r>
              <a:rPr lang="es-CO" b="1" dirty="0" smtClean="0">
                <a:solidFill>
                  <a:schemeClr val="tx1"/>
                </a:solidFill>
                <a:effectLst/>
              </a:rPr>
              <a:t>Tendrá la razón</a:t>
            </a:r>
            <a:r>
              <a:rPr lang="es-CO" sz="6700" b="1" dirty="0" smtClean="0">
                <a:solidFill>
                  <a:schemeClr val="tx1"/>
                </a:solidFill>
                <a:effectLst/>
              </a:rPr>
              <a:t>?</a:t>
            </a:r>
            <a:r>
              <a:rPr lang="es-CO" b="1" dirty="0" smtClean="0">
                <a:effectLst/>
              </a:rPr>
              <a:t/>
            </a:r>
            <a:br>
              <a:rPr lang="es-CO" b="1" dirty="0" smtClean="0">
                <a:effectLst/>
              </a:rPr>
            </a:br>
            <a:r>
              <a:rPr lang="es-CO" b="1" dirty="0" smtClean="0">
                <a:effectLst/>
              </a:rPr>
              <a:t/>
            </a:r>
            <a:br>
              <a:rPr lang="es-CO" b="1" dirty="0" smtClean="0">
                <a:effectLst/>
              </a:rPr>
            </a:br>
            <a:endParaRPr lang="es-ES" b="1" dirty="0">
              <a:effectLst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CIRO A.GARCIA 2009</a:t>
            </a:r>
            <a:endParaRPr lang="es-ES_tradnl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CIRO A.GARCIA 2009</a:t>
            </a:r>
            <a:endParaRPr lang="es-ES_tradnl"/>
          </a:p>
        </p:txBody>
      </p:sp>
      <p:pic>
        <p:nvPicPr>
          <p:cNvPr id="4" name="Picture 4" descr="schooltrack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285720" y="1857364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800" b="1" dirty="0" smtClean="0">
                <a:solidFill>
                  <a:srgbClr val="333300"/>
                </a:solidFill>
              </a:rPr>
              <a:t>GRACIAS POR ESTA OPORTUNIDAD DE CONOCERLOS Y DE COMPARTIR  ESTAS IDEAS CON UDS</a:t>
            </a:r>
            <a:r>
              <a:rPr lang="es-CO" sz="4800" b="1" dirty="0" smtClean="0">
                <a:solidFill>
                  <a:srgbClr val="0066FF"/>
                </a:solidFill>
              </a:rPr>
              <a:t>.</a:t>
            </a:r>
            <a:endParaRPr lang="es-E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D:\Mis imágenes\IMAGENES\Photo2\j0316865.jpg"/>
          <p:cNvPicPr>
            <a:picLocks noChangeAspect="1" noChangeArrowheads="1"/>
          </p:cNvPicPr>
          <p:nvPr/>
        </p:nvPicPr>
        <p:blipFill>
          <a:blip r:embed="rId2">
            <a:lum bright="-36000"/>
          </a:blip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556375"/>
            <a:ext cx="2133600" cy="301625"/>
          </a:xfrm>
        </p:spPr>
        <p:txBody>
          <a:bodyPr/>
          <a:lstStyle/>
          <a:p>
            <a:pPr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285720" y="1643050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0713" y="287338"/>
            <a:ext cx="7989887" cy="106045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s-ES_tradnl" sz="3200" dirty="0">
                <a:solidFill>
                  <a:srgbClr val="0066FF"/>
                </a:solidFill>
              </a:rPr>
              <a:t>CARACTERÍSTICAS SIGLO XXI</a:t>
            </a:r>
            <a:br>
              <a:rPr lang="es-ES_tradnl" sz="3200" dirty="0">
                <a:solidFill>
                  <a:srgbClr val="0066FF"/>
                </a:solidFill>
              </a:rPr>
            </a:br>
            <a:r>
              <a:rPr lang="es-ES_tradnl" sz="2400" dirty="0" smtClean="0">
                <a:solidFill>
                  <a:srgbClr val="FF0000"/>
                </a:solidFill>
              </a:rPr>
              <a:t>I. </a:t>
            </a:r>
            <a:r>
              <a:rPr lang="es-ES_tradnl" sz="2400" dirty="0">
                <a:solidFill>
                  <a:srgbClr val="FF0000"/>
                </a:solidFill>
              </a:rPr>
              <a:t>LA GLOBALIZACIÓN(1)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D:\Mis imágenes\IMAGENES\Photo2\j0316865.jpg"/>
          <p:cNvPicPr>
            <a:picLocks noChangeAspect="1" noChangeArrowheads="1"/>
          </p:cNvPicPr>
          <p:nvPr/>
        </p:nvPicPr>
        <p:blipFill>
          <a:blip r:embed="rId2">
            <a:lum bright="-36000"/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556375"/>
            <a:ext cx="2133600" cy="301625"/>
          </a:xfrm>
        </p:spPr>
        <p:txBody>
          <a:bodyPr/>
          <a:lstStyle/>
          <a:p>
            <a:pPr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357188" y="1643063"/>
          <a:ext cx="8786812" cy="478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0713" y="287338"/>
            <a:ext cx="7989887" cy="106045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s-ES_tradnl" sz="3200" dirty="0">
                <a:solidFill>
                  <a:srgbClr val="0066FF"/>
                </a:solidFill>
              </a:rPr>
              <a:t>CARACTERÍSTICAS SIGLO XXI</a:t>
            </a:r>
            <a:br>
              <a:rPr lang="es-ES_tradnl" sz="3200" dirty="0">
                <a:solidFill>
                  <a:srgbClr val="0066FF"/>
                </a:solidFill>
              </a:rPr>
            </a:br>
            <a:r>
              <a:rPr lang="es-ES_tradnl" sz="2400" dirty="0" smtClean="0">
                <a:solidFill>
                  <a:srgbClr val="FF0000"/>
                </a:solidFill>
              </a:rPr>
              <a:t>I. </a:t>
            </a:r>
            <a:r>
              <a:rPr lang="es-ES_tradnl" sz="2400" dirty="0">
                <a:solidFill>
                  <a:srgbClr val="FF0000"/>
                </a:solidFill>
              </a:rPr>
              <a:t>LA </a:t>
            </a:r>
            <a:r>
              <a:rPr lang="es-ES_tradnl" sz="2400" dirty="0" smtClean="0">
                <a:solidFill>
                  <a:srgbClr val="FF0000"/>
                </a:solidFill>
              </a:rPr>
              <a:t>GLOBALIZACIÓN(2)</a:t>
            </a:r>
            <a:endParaRPr lang="es-ES_tradn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556375"/>
            <a:ext cx="2133600" cy="301625"/>
          </a:xfrm>
        </p:spPr>
        <p:txBody>
          <a:bodyPr/>
          <a:lstStyle/>
          <a:p>
            <a:pPr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sp>
        <p:nvSpPr>
          <p:cNvPr id="262146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s-ES_tradnl" sz="3200" dirty="0">
                <a:solidFill>
                  <a:srgbClr val="0066FF"/>
                </a:solidFill>
              </a:rPr>
              <a:t>CARACTERÍSTICAS SIGLO XXI</a:t>
            </a:r>
            <a:r>
              <a:rPr lang="es-ES_tradnl" dirty="0">
                <a:solidFill>
                  <a:srgbClr val="0066FF"/>
                </a:solidFill>
              </a:rPr>
              <a:t/>
            </a:r>
            <a:br>
              <a:rPr lang="es-ES_tradnl" dirty="0">
                <a:solidFill>
                  <a:srgbClr val="0066FF"/>
                </a:solidFill>
              </a:rPr>
            </a:br>
            <a:r>
              <a:rPr lang="es-ES_tradnl" sz="2400" dirty="0" smtClean="0">
                <a:solidFill>
                  <a:srgbClr val="FF0000"/>
                </a:solidFill>
              </a:rPr>
              <a:t>I. </a:t>
            </a:r>
            <a:r>
              <a:rPr lang="es-ES_tradnl" sz="2400" dirty="0">
                <a:solidFill>
                  <a:srgbClr val="FF0000"/>
                </a:solidFill>
              </a:rPr>
              <a:t>LA GLOBALIZACIÓN </a:t>
            </a:r>
            <a:r>
              <a:rPr lang="es-ES_tradnl" sz="2400" dirty="0" smtClean="0">
                <a:solidFill>
                  <a:srgbClr val="FF0000"/>
                </a:solidFill>
              </a:rPr>
              <a:t>(3)</a:t>
            </a:r>
            <a:endParaRPr lang="es-ES_tradnl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85750" y="1882775"/>
          <a:ext cx="8643938" cy="4689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556375"/>
            <a:ext cx="2133600" cy="301625"/>
          </a:xfrm>
        </p:spPr>
        <p:txBody>
          <a:bodyPr/>
          <a:lstStyle/>
          <a:p>
            <a:pPr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064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sz="3200" dirty="0">
                <a:solidFill>
                  <a:srgbClr val="0066FF"/>
                </a:solidFill>
              </a:rPr>
              <a:t>CARACTERÍSTICAS SIGLO XXI</a:t>
            </a:r>
            <a:r>
              <a:rPr lang="es-ES_tradnl" sz="4000" dirty="0">
                <a:solidFill>
                  <a:srgbClr val="0066FF"/>
                </a:solidFill>
              </a:rPr>
              <a:t/>
            </a:r>
            <a:br>
              <a:rPr lang="es-ES_tradnl" sz="4000" dirty="0">
                <a:solidFill>
                  <a:srgbClr val="0066FF"/>
                </a:solidFill>
              </a:rPr>
            </a:br>
            <a:r>
              <a:rPr lang="es-ES_tradnl" sz="2400" dirty="0" smtClean="0">
                <a:solidFill>
                  <a:srgbClr val="FF0000"/>
                </a:solidFill>
              </a:rPr>
              <a:t>I. </a:t>
            </a:r>
            <a:r>
              <a:rPr lang="es-ES_tradnl" sz="2400" dirty="0">
                <a:solidFill>
                  <a:srgbClr val="FF0000"/>
                </a:solidFill>
              </a:rPr>
              <a:t>LA GLOBALIZACIÓN </a:t>
            </a:r>
            <a:r>
              <a:rPr lang="es-ES_tradnl" sz="2400" dirty="0" smtClean="0">
                <a:solidFill>
                  <a:srgbClr val="FF0000"/>
                </a:solidFill>
              </a:rPr>
              <a:t>(4)</a:t>
            </a:r>
            <a:endParaRPr lang="es-ES_tradnl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42875" y="1571611"/>
          <a:ext cx="8821738" cy="478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556375"/>
            <a:ext cx="2133600" cy="301625"/>
          </a:xfrm>
        </p:spPr>
        <p:txBody>
          <a:bodyPr/>
          <a:lstStyle/>
          <a:p>
            <a:pPr>
              <a:defRPr/>
            </a:pPr>
            <a:r>
              <a:rPr lang="es-ES" dirty="0"/>
              <a:t>CIRO A.GARCIA 2009</a:t>
            </a:r>
            <a:endParaRPr lang="es-ES_tradnl" dirty="0"/>
          </a:p>
        </p:txBody>
      </p:sp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064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sz="3200" dirty="0">
                <a:solidFill>
                  <a:srgbClr val="0066FF"/>
                </a:solidFill>
              </a:rPr>
              <a:t>CARACTERÍSTICAS SIGLO XXI</a:t>
            </a:r>
            <a:r>
              <a:rPr lang="es-ES_tradnl" sz="4000" dirty="0">
                <a:solidFill>
                  <a:srgbClr val="0066FF"/>
                </a:solidFill>
              </a:rPr>
              <a:t/>
            </a:r>
            <a:br>
              <a:rPr lang="es-ES_tradnl" sz="4000" dirty="0">
                <a:solidFill>
                  <a:srgbClr val="0066FF"/>
                </a:solidFill>
              </a:rPr>
            </a:br>
            <a:r>
              <a:rPr lang="es-ES_tradnl" sz="2400" dirty="0" smtClean="0">
                <a:solidFill>
                  <a:srgbClr val="FF0000"/>
                </a:solidFill>
              </a:rPr>
              <a:t>I. </a:t>
            </a:r>
            <a:r>
              <a:rPr lang="es-ES_tradnl" sz="2400" dirty="0">
                <a:solidFill>
                  <a:srgbClr val="FF0000"/>
                </a:solidFill>
              </a:rPr>
              <a:t>LA GLOBALIZACIÓN </a:t>
            </a:r>
            <a:r>
              <a:rPr lang="es-ES_tradnl" sz="2400" dirty="0" smtClean="0">
                <a:solidFill>
                  <a:srgbClr val="FF0000"/>
                </a:solidFill>
              </a:rPr>
              <a:t>(4)</a:t>
            </a:r>
            <a:endParaRPr lang="es-ES_tradnl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42875" y="1268413"/>
          <a:ext cx="8821738" cy="525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CONCLUSIÓN 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8929718" cy="5026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0" y="6556375"/>
            <a:ext cx="2133600" cy="3016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CIRO A.GARCIA 2009</a:t>
            </a:r>
            <a:endParaRPr lang="es-ES_tradn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2040</Words>
  <Application>Microsoft Office PowerPoint</Application>
  <PresentationFormat>Presentación en pantalla (4:3)</PresentationFormat>
  <Paragraphs>195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Brío</vt:lpstr>
      <vt:lpstr>Diapositiva 1</vt:lpstr>
      <vt:lpstr>Diapositiva 2</vt:lpstr>
      <vt:lpstr>I. EL PROCESO DE GLOBALIZACION </vt:lpstr>
      <vt:lpstr>CARACTERÍSTICAS SIGLO XXI I. LA GLOBALIZACIÓN(1)</vt:lpstr>
      <vt:lpstr>CARACTERÍSTICAS SIGLO XXI I. LA GLOBALIZACIÓN(2)</vt:lpstr>
      <vt:lpstr>CARACTERÍSTICAS SIGLO XXI I. LA GLOBALIZACIÓN (3)</vt:lpstr>
      <vt:lpstr>CARACTERÍSTICAS SIGLO XXI I. LA GLOBALIZACIÓN (4)</vt:lpstr>
      <vt:lpstr>CARACTERÍSTICAS SIGLO XXI I. LA GLOBALIZACIÓN (4)</vt:lpstr>
      <vt:lpstr>CONCLUSIÓN </vt:lpstr>
      <vt:lpstr>Diapositiva 10</vt:lpstr>
      <vt:lpstr>CARACTERÍSTICAS SIGLO XXI II. LA REVOLUCIÓN TECNOLÓGICA 1</vt:lpstr>
      <vt:lpstr>CARACTERÍSTICAS SIGLO XXI II. LA REVOLUCIÓN TECNOLÓGICA 1B</vt:lpstr>
      <vt:lpstr>CARACTERÍSTICAS SIGLO XXI II. LA REVOLUCIÓN TECNOLÓGICA 2</vt:lpstr>
      <vt:lpstr>CARACTERÍSTICAS SIGLO XXI II. NUEVA REVOLUCIÓN TECNOLÓGICA</vt:lpstr>
      <vt:lpstr>CARACTERÍSTICAS SIGLO XXI II. LA NUEVA REVOLUCIÓN TECNOLÓGICA</vt:lpstr>
      <vt:lpstr>CARACTERÍSTICAS SIGLO XXI II. LA REVOLUCIÓN TECNOLÓGICA</vt:lpstr>
      <vt:lpstr>Diapositiva 17</vt:lpstr>
      <vt:lpstr>CARACTERÍSTICAS SIGLO XXI III. EL CONOCIMIENTO COMO NUEVO CAPITAL</vt:lpstr>
      <vt:lpstr>RETOS PARA LA EDUCACION </vt:lpstr>
      <vt:lpstr>1.-Para convertir la información en conocimiento se requiere APRENDER A APRENDER</vt:lpstr>
      <vt:lpstr>Diapositiva 21</vt:lpstr>
      <vt:lpstr>Diapositiva 22</vt:lpstr>
      <vt:lpstr>Diapositiva 23</vt:lpstr>
      <vt:lpstr>3B.- Para definir qué conocimiento es pertinente, oportuno y adecuado frente a una necesidad o problema, de carácter individual o comunitario, </vt:lpstr>
      <vt:lpstr>EDUCACION – PRODUCTIVIDAD</vt:lpstr>
      <vt:lpstr>LAS COMPETENCIAS</vt:lpstr>
      <vt:lpstr>LAS COMPETENCIAS</vt:lpstr>
      <vt:lpstr>LAS COMPETENCIAS ESPECÍFICAS</vt:lpstr>
      <vt:lpstr>REQUISITO PARA SER COMPETENTE </vt:lpstr>
      <vt:lpstr> ESTAS CONCEPCIONES LLEVAN A EXIGIR UNA NUEVA EDUCACIÓN </vt:lpstr>
      <vt:lpstr>Diapositiva 31</vt:lpstr>
      <vt:lpstr>Diapositiva 32</vt:lpstr>
      <vt:lpstr>Diapositiva 33</vt:lpstr>
      <vt:lpstr>CONCLUSIÓN</vt:lpstr>
      <vt:lpstr>Alguien afirmó:  “Nuestros estudiantes no nos oyen y tienen razón, ellos saben que seguir nuestras recomendaciones equivaldría a vivir en lo obsoleto”   ¿Tendrá la razón?  </vt:lpstr>
      <vt:lpstr>Diapositiva 36</vt:lpstr>
    </vt:vector>
  </TitlesOfParts>
  <Company>BY GP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 uE10</dc:creator>
  <cp:lastModifiedBy>GarciaBarrios</cp:lastModifiedBy>
  <cp:revision>59</cp:revision>
  <dcterms:created xsi:type="dcterms:W3CDTF">2009-05-12T14:24:55Z</dcterms:created>
  <dcterms:modified xsi:type="dcterms:W3CDTF">2010-07-25T00:52:15Z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